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4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5" r:id="rId4"/>
    <p:sldId id="266" r:id="rId5"/>
    <p:sldId id="260" r:id="rId6"/>
    <p:sldId id="285" r:id="rId7"/>
    <p:sldId id="262" r:id="rId8"/>
    <p:sldId id="305" r:id="rId9"/>
    <p:sldId id="269" r:id="rId10"/>
    <p:sldId id="280" r:id="rId11"/>
    <p:sldId id="279" r:id="rId12"/>
    <p:sldId id="296" r:id="rId13"/>
    <p:sldId id="295" r:id="rId14"/>
    <p:sldId id="272" r:id="rId15"/>
    <p:sldId id="274" r:id="rId16"/>
    <p:sldId id="293" r:id="rId17"/>
    <p:sldId id="298" r:id="rId18"/>
    <p:sldId id="308" r:id="rId19"/>
    <p:sldId id="310" r:id="rId20"/>
    <p:sldId id="275" r:id="rId21"/>
    <p:sldId id="286" r:id="rId22"/>
    <p:sldId id="291" r:id="rId23"/>
    <p:sldId id="288" r:id="rId24"/>
    <p:sldId id="292" r:id="rId25"/>
    <p:sldId id="311" r:id="rId26"/>
    <p:sldId id="299" r:id="rId27"/>
    <p:sldId id="300" r:id="rId28"/>
    <p:sldId id="301" r:id="rId29"/>
    <p:sldId id="290" r:id="rId30"/>
    <p:sldId id="307" r:id="rId31"/>
    <p:sldId id="306" r:id="rId32"/>
    <p:sldId id="303" r:id="rId33"/>
    <p:sldId id="276" r:id="rId34"/>
    <p:sldId id="294" r:id="rId35"/>
    <p:sldId id="312" r:id="rId36"/>
    <p:sldId id="278" r:id="rId37"/>
    <p:sldId id="281" r:id="rId38"/>
    <p:sldId id="309" r:id="rId39"/>
    <p:sldId id="282" r:id="rId40"/>
    <p:sldId id="284" r:id="rId41"/>
    <p:sldId id="28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HEAD</a:t>
          </a:r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 err="1">
              <a:highlight>
                <a:srgbClr val="FFFF00"/>
              </a:highlight>
            </a:rPr>
            <a:t>Junfan</a:t>
          </a:r>
          <a:r>
            <a:rPr lang="en-US" sz="2000" dirty="0">
              <a:highlight>
                <a:srgbClr val="FFFF00"/>
              </a:highlight>
            </a:rPr>
            <a:t> gets 12.5</a:t>
          </a:r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4A42C310-A117-5647-AED5-8939DD3BEB57}">
      <dgm:prSet phldrT="[Text]" custT="1"/>
      <dgm:spPr/>
      <dgm:t>
        <a:bodyPr/>
        <a:lstStyle/>
        <a:p>
          <a:r>
            <a:rPr lang="en-US" sz="2000" dirty="0"/>
            <a:t>Kish pays Sam 2</a:t>
          </a:r>
        </a:p>
      </dgm:t>
    </dgm:pt>
    <dgm:pt modelId="{EFD411FE-F1C7-684C-BDCE-84C79F59D343}" type="parTrans" cxnId="{834CBCF2-F318-7840-9B1F-48F7081CDB28}">
      <dgm:prSet/>
      <dgm:spPr/>
      <dgm:t>
        <a:bodyPr/>
        <a:lstStyle/>
        <a:p>
          <a:endParaRPr lang="en-US"/>
        </a:p>
      </dgm:t>
    </dgm:pt>
    <dgm:pt modelId="{7901EB9F-F28A-2D42-903A-1DD468013EED}" type="sibTrans" cxnId="{834CBCF2-F318-7840-9B1F-48F7081CDB28}">
      <dgm:prSet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18EA0A1C-AA3D-1043-8A09-8F0B63FEF7C5}">
      <dgm:prSet phldrT="[Text]" custT="1"/>
      <dgm:spPr/>
      <dgm:t>
        <a:bodyPr/>
        <a:lstStyle/>
        <a:p>
          <a:r>
            <a:rPr lang="en-US" sz="2000" dirty="0"/>
            <a:t>…</a:t>
          </a:r>
        </a:p>
      </dgm:t>
    </dgm:pt>
    <dgm:pt modelId="{88A62DFB-7135-2243-8089-C656F89BEB64}" type="parTrans" cxnId="{F23D1C01-03A7-8E47-8B16-E0AFF3E59C7E}">
      <dgm:prSet/>
      <dgm:spPr/>
      <dgm:t>
        <a:bodyPr/>
        <a:lstStyle/>
        <a:p>
          <a:endParaRPr lang="en-US"/>
        </a:p>
      </dgm:t>
    </dgm:pt>
    <dgm:pt modelId="{D3A26FB6-1EE9-A04E-ABFA-319892166C9A}" type="sibTrans" cxnId="{F23D1C01-03A7-8E47-8B16-E0AFF3E59C7E}">
      <dgm:prSet/>
      <dgm:spPr/>
      <dgm:t>
        <a:bodyPr/>
        <a:lstStyle/>
        <a:p>
          <a:endParaRPr lang="en-US"/>
        </a:p>
      </dgm:t>
    </dgm:pt>
    <dgm:pt modelId="{B3EA4BD7-942E-EF4E-8DF9-260FE6D93DCB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pays Kish 1.5</a:t>
          </a:r>
        </a:p>
      </dgm:t>
    </dgm:pt>
    <dgm:pt modelId="{2BDA0B6F-50B5-F544-8C63-EDBEE8A89ADF}" type="parTrans" cxnId="{6EA434FA-1631-A442-A929-22244D2F199E}">
      <dgm:prSet/>
      <dgm:spPr/>
      <dgm:t>
        <a:bodyPr/>
        <a:lstStyle/>
        <a:p>
          <a:endParaRPr lang="en-US"/>
        </a:p>
      </dgm:t>
    </dgm:pt>
    <dgm:pt modelId="{EA3DA60A-474D-4D49-A4A6-94507DC944D3}" type="sibTrans" cxnId="{6EA434FA-1631-A442-A929-22244D2F199E}">
      <dgm:prSet/>
      <dgm:spPr/>
      <dgm:t>
        <a:bodyPr/>
        <a:lstStyle/>
        <a:p>
          <a:endParaRPr lang="en-US"/>
        </a:p>
      </dgm:t>
    </dgm:pt>
    <dgm:pt modelId="{2B0010C1-D747-9F41-B111-3FF3C6148B86}">
      <dgm:prSet phldrT="[Text]" custT="1"/>
      <dgm:spPr/>
      <dgm:t>
        <a:bodyPr/>
        <a:lstStyle/>
        <a:p>
          <a:r>
            <a:rPr lang="en-US" sz="2000" dirty="0"/>
            <a:t>Sam pays </a:t>
          </a:r>
          <a:r>
            <a:rPr lang="en-US" sz="2000" dirty="0" err="1"/>
            <a:t>Junfan</a:t>
          </a:r>
          <a:r>
            <a:rPr lang="en-US" sz="2000" dirty="0"/>
            <a:t> 2</a:t>
          </a:r>
        </a:p>
      </dgm:t>
    </dgm:pt>
    <dgm:pt modelId="{4D9D4AE4-97F8-CD4F-9BD5-693C5DE57F73}" type="parTrans" cxnId="{8F13DF99-B825-D047-8EAA-6010CEFBA2A5}">
      <dgm:prSet/>
      <dgm:spPr/>
      <dgm:t>
        <a:bodyPr/>
        <a:lstStyle/>
        <a:p>
          <a:endParaRPr lang="en-US"/>
        </a:p>
      </dgm:t>
    </dgm:pt>
    <dgm:pt modelId="{874F57CB-2B3F-B340-BFE1-814E22E36449}" type="sibTrans" cxnId="{8F13DF99-B825-D047-8EAA-6010CEFBA2A5}">
      <dgm:prSet/>
      <dgm:spPr/>
      <dgm:t>
        <a:bodyPr/>
        <a:lstStyle/>
        <a:p>
          <a:endParaRPr lang="en-US"/>
        </a:p>
      </dgm:t>
    </dgm:pt>
    <dgm:pt modelId="{48E71D91-13C9-4445-BC13-9987F5C86E20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…</a:t>
          </a:r>
        </a:p>
      </dgm:t>
    </dgm:pt>
    <dgm:pt modelId="{35AC65DE-DD16-A94E-974F-AB09E702EA0D}" type="parTrans" cxnId="{7CEEEEBF-0A7E-DD48-A577-C9089C703CA2}">
      <dgm:prSet/>
      <dgm:spPr/>
      <dgm:t>
        <a:bodyPr/>
        <a:lstStyle/>
        <a:p>
          <a:endParaRPr lang="en-US"/>
        </a:p>
      </dgm:t>
    </dgm:pt>
    <dgm:pt modelId="{EF9966E3-5506-5542-92C5-67289594063E}" type="sibTrans" cxnId="{7CEEEEBF-0A7E-DD48-A577-C9089C703CA2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23D1C01-03A7-8E47-8B16-E0AFF3E59C7E}" srcId="{D356105A-8516-D64F-9EC5-09C85825FE34}" destId="{18EA0A1C-AA3D-1043-8A09-8F0B63FEF7C5}" srcOrd="5" destOrd="0" parTransId="{88A62DFB-7135-2243-8089-C656F89BEB64}" sibTransId="{D3A26FB6-1EE9-A04E-ABFA-319892166C9A}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56F5B326-07F9-5343-B11D-78CE66E53B4D}" type="presOf" srcId="{4A42C310-A117-5647-AED5-8939DD3BEB57}" destId="{530C4036-BA6F-5A4B-9A44-29A5CAFD64AC}" srcOrd="0" destOrd="2" presId="urn:microsoft.com/office/officeart/2005/8/layout/hList1"/>
    <dgm:cxn modelId="{7B9E3048-9042-3445-9D9B-712847001791}" type="presOf" srcId="{D074C048-79D4-A24C-8E59-ADEFA9C6018D}" destId="{530C4036-BA6F-5A4B-9A44-29A5CAFD64AC}" srcOrd="0" destOrd="6" presId="urn:microsoft.com/office/officeart/2005/8/layout/hList1"/>
    <dgm:cxn modelId="{DBD81F56-979A-5140-879C-E871F09668A5}" type="presOf" srcId="{2B0010C1-D747-9F41-B111-3FF3C6148B86}" destId="{530C4036-BA6F-5A4B-9A44-29A5CAFD64AC}" srcOrd="0" destOrd="3" presId="urn:microsoft.com/office/officeart/2005/8/layout/hList1"/>
    <dgm:cxn modelId="{EDCB0B5D-710A-7A4E-B59F-38685D6C1DCB}" srcId="{D356105A-8516-D64F-9EC5-09C85825FE34}" destId="{03CAEB1A-CA1C-604A-BE95-B63E19FA4EBB}" srcOrd="0" destOrd="0" parTransId="{3327946E-2561-8446-9FAB-6AA32717DD11}" sibTransId="{18DD8860-B39B-C242-A573-994B96852B9D}"/>
    <dgm:cxn modelId="{FB08688E-FA45-B748-B25A-2850644485EF}" type="presOf" srcId="{B3EA4BD7-942E-EF4E-8DF9-260FE6D93DCB}" destId="{530C4036-BA6F-5A4B-9A44-29A5CAFD64AC}" srcOrd="0" destOrd="1" presId="urn:microsoft.com/office/officeart/2005/8/layout/hList1"/>
    <dgm:cxn modelId="{8F13DF99-B825-D047-8EAA-6010CEFBA2A5}" srcId="{D356105A-8516-D64F-9EC5-09C85825FE34}" destId="{2B0010C1-D747-9F41-B111-3FF3C6148B86}" srcOrd="3" destOrd="0" parTransId="{4D9D4AE4-97F8-CD4F-9BD5-693C5DE57F73}" sibTransId="{874F57CB-2B3F-B340-BFE1-814E22E36449}"/>
    <dgm:cxn modelId="{15C095AD-258D-6646-98FB-E73549998225}" type="presOf" srcId="{18EA0A1C-AA3D-1043-8A09-8F0B63FEF7C5}" destId="{530C4036-BA6F-5A4B-9A44-29A5CAFD64AC}" srcOrd="0" destOrd="5" presId="urn:microsoft.com/office/officeart/2005/8/layout/hList1"/>
    <dgm:cxn modelId="{3B7567B1-791D-5946-9DCE-92DF6A40280C}" type="presOf" srcId="{48E71D91-13C9-4445-BC13-9987F5C86E20}" destId="{530C4036-BA6F-5A4B-9A44-29A5CAFD64AC}" srcOrd="0" destOrd="4" presId="urn:microsoft.com/office/officeart/2005/8/layout/hList1"/>
    <dgm:cxn modelId="{7CEEEEBF-0A7E-DD48-A577-C9089C703CA2}" srcId="{D356105A-8516-D64F-9EC5-09C85825FE34}" destId="{48E71D91-13C9-4445-BC13-9987F5C86E20}" srcOrd="4" destOrd="0" parTransId="{35AC65DE-DD16-A94E-974F-AB09E702EA0D}" sibTransId="{EF9966E3-5506-5542-92C5-67289594063E}"/>
    <dgm:cxn modelId="{97F0C2CD-C700-D54C-9A4B-973409083CB1}" type="presOf" srcId="{03CAEB1A-CA1C-604A-BE95-B63E19FA4EBB}" destId="{530C4036-BA6F-5A4B-9A44-29A5CAFD64AC}" srcOrd="0" destOrd="0" presId="urn:microsoft.com/office/officeart/2005/8/layout/hList1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6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834CBCF2-F318-7840-9B1F-48F7081CDB28}" srcId="{D356105A-8516-D64F-9EC5-09C85825FE34}" destId="{4A42C310-A117-5647-AED5-8939DD3BEB57}" srcOrd="2" destOrd="0" parTransId="{EFD411FE-F1C7-684C-BDCE-84C79F59D343}" sibTransId="{7901EB9F-F28A-2D42-903A-1DD468013EED}"/>
    <dgm:cxn modelId="{6EA434FA-1631-A442-A929-22244D2F199E}" srcId="{D356105A-8516-D64F-9EC5-09C85825FE34}" destId="{B3EA4BD7-942E-EF4E-8DF9-260FE6D93DCB}" srcOrd="1" destOrd="0" parTransId="{2BDA0B6F-50B5-F544-8C63-EDBEE8A89ADF}" sibTransId="{EA3DA60A-474D-4D49-A4A6-94507DC944D3}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1</a:t>
          </a:r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18EA0A1C-AA3D-1043-8A09-8F0B63FEF7C5}">
      <dgm:prSet phldrT="[Text]" custT="1"/>
      <dgm:spPr/>
      <dgm:t>
        <a:bodyPr/>
        <a:lstStyle/>
        <a:p>
          <a:r>
            <a:rPr lang="en-US" sz="2000" dirty="0"/>
            <a:t>…</a:t>
          </a:r>
        </a:p>
      </dgm:t>
    </dgm:pt>
    <dgm:pt modelId="{D3A26FB6-1EE9-A04E-ABFA-319892166C9A}" type="sibTrans" cxnId="{F23D1C01-03A7-8E47-8B16-E0AFF3E59C7E}">
      <dgm:prSet/>
      <dgm:spPr/>
      <dgm:t>
        <a:bodyPr/>
        <a:lstStyle/>
        <a:p>
          <a:endParaRPr lang="en-US"/>
        </a:p>
      </dgm:t>
    </dgm:pt>
    <dgm:pt modelId="{88A62DFB-7135-2243-8089-C656F89BEB64}" type="parTrans" cxnId="{F23D1C01-03A7-8E47-8B16-E0AFF3E59C7E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pays Kish 1.5</a:t>
          </a:r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90F1046D-6123-FB4A-89A2-9DC03B14BC1B}">
      <dgm:prSet phldrT="[Text]" custT="1"/>
      <dgm:spPr/>
      <dgm:t>
        <a:bodyPr/>
        <a:lstStyle/>
        <a:p>
          <a:r>
            <a:rPr lang="en-US" sz="2000" dirty="0" err="1">
              <a:highlight>
                <a:srgbClr val="FFFF00"/>
              </a:highlight>
            </a:rPr>
            <a:t>Junfan</a:t>
          </a:r>
          <a:r>
            <a:rPr lang="en-US" sz="2000" dirty="0">
              <a:highlight>
                <a:srgbClr val="FFFF00"/>
              </a:highlight>
            </a:rPr>
            <a:t> gets 12.5</a:t>
          </a:r>
        </a:p>
      </dgm:t>
    </dgm:pt>
    <dgm:pt modelId="{B50A693E-DF04-9546-BB4A-1EB60A1F3E5C}" type="sibTrans" cxnId="{BB4D5527-5B87-FB47-BB1B-5F717E960ECE}">
      <dgm:prSet/>
      <dgm:spPr/>
      <dgm:t>
        <a:bodyPr/>
        <a:lstStyle/>
        <a:p>
          <a:endParaRPr lang="en-US"/>
        </a:p>
      </dgm:t>
    </dgm:pt>
    <dgm:pt modelId="{BB2E77B0-D57B-FB49-8ECE-5552FAE6A1F1}" type="parTrans" cxnId="{BB4D5527-5B87-FB47-BB1B-5F717E960ECE}">
      <dgm:prSet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Pre hash</a:t>
          </a:r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9F7522F7-8318-D040-AD36-A9D65206A517}">
      <dgm:prSet phldrT="[Text]" custT="1"/>
      <dgm:spPr/>
      <dgm:t>
        <a:bodyPr/>
        <a:lstStyle/>
        <a:p>
          <a:r>
            <a:rPr lang="en-US" sz="2000" dirty="0"/>
            <a:t>Kish pays Sam 2</a:t>
          </a:r>
        </a:p>
      </dgm:t>
    </dgm:pt>
    <dgm:pt modelId="{B4D3AD21-6EB5-BD45-8CD6-749ABD3A7D0F}" type="parTrans" cxnId="{8BDB465B-F799-9E4D-9AAF-79EA9362A1DF}">
      <dgm:prSet/>
      <dgm:spPr/>
      <dgm:t>
        <a:bodyPr/>
        <a:lstStyle/>
        <a:p>
          <a:endParaRPr lang="en-US"/>
        </a:p>
      </dgm:t>
    </dgm:pt>
    <dgm:pt modelId="{EA3053CF-F97D-EA43-9BCF-3F81A391EF6C}" type="sibTrans" cxnId="{8BDB465B-F799-9E4D-9AAF-79EA9362A1DF}">
      <dgm:prSet/>
      <dgm:spPr/>
      <dgm:t>
        <a:bodyPr/>
        <a:lstStyle/>
        <a:p>
          <a:endParaRPr lang="en-US"/>
        </a:p>
      </dgm:t>
    </dgm:pt>
    <dgm:pt modelId="{448D5741-AE31-664B-B0B8-E2F38F338EF1}">
      <dgm:prSet phldrT="[Text]" custT="1"/>
      <dgm:spPr/>
      <dgm:t>
        <a:bodyPr/>
        <a:lstStyle/>
        <a:p>
          <a:r>
            <a:rPr lang="en-US" sz="2000" dirty="0"/>
            <a:t>Sam pays </a:t>
          </a:r>
          <a:r>
            <a:rPr lang="en-US" sz="2000" dirty="0" err="1"/>
            <a:t>Junfan</a:t>
          </a:r>
          <a:r>
            <a:rPr lang="en-US" sz="2000" dirty="0"/>
            <a:t> 2</a:t>
          </a:r>
        </a:p>
      </dgm:t>
    </dgm:pt>
    <dgm:pt modelId="{ED001821-39D8-514B-904D-6AB2C2DFBDB7}" type="parTrans" cxnId="{3AD15393-2CB0-D24C-A6B4-979F71272915}">
      <dgm:prSet/>
      <dgm:spPr/>
      <dgm:t>
        <a:bodyPr/>
        <a:lstStyle/>
        <a:p>
          <a:endParaRPr lang="en-US"/>
        </a:p>
      </dgm:t>
    </dgm:pt>
    <dgm:pt modelId="{A79A940E-E3B7-FB4B-AFDE-24FF51D220DE}" type="sibTrans" cxnId="{3AD15393-2CB0-D24C-A6B4-979F71272915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23D1C01-03A7-8E47-8B16-E0AFF3E59C7E}" srcId="{D356105A-8516-D64F-9EC5-09C85825FE34}" destId="{18EA0A1C-AA3D-1043-8A09-8F0B63FEF7C5}" srcOrd="4" destOrd="0" parTransId="{88A62DFB-7135-2243-8089-C656F89BEB64}" sibTransId="{D3A26FB6-1EE9-A04E-ABFA-319892166C9A}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BB4D5527-5B87-FB47-BB1B-5F717E960ECE}" srcId="{D356105A-8516-D64F-9EC5-09C85825FE34}" destId="{90F1046D-6123-FB4A-89A2-9DC03B14BC1B}" srcOrd="0" destOrd="0" parTransId="{BB2E77B0-D57B-FB49-8ECE-5552FAE6A1F1}" sibTransId="{B50A693E-DF04-9546-BB4A-1EB60A1F3E5C}"/>
    <dgm:cxn modelId="{DF678542-6B94-604D-8EF5-CF22EBF788A1}" type="presOf" srcId="{448D5741-AE31-664B-B0B8-E2F38F338EF1}" destId="{530C4036-BA6F-5A4B-9A44-29A5CAFD64AC}" srcOrd="0" destOrd="3" presId="urn:microsoft.com/office/officeart/2005/8/layout/hList1"/>
    <dgm:cxn modelId="{7B9E3048-9042-3445-9D9B-712847001791}" type="presOf" srcId="{D074C048-79D4-A24C-8E59-ADEFA9C6018D}" destId="{530C4036-BA6F-5A4B-9A44-29A5CAFD64AC}" srcOrd="0" destOrd="5" presId="urn:microsoft.com/office/officeart/2005/8/layout/hList1"/>
    <dgm:cxn modelId="{279EB455-6300-DC49-8D87-487F448213B8}" type="presOf" srcId="{90F1046D-6123-FB4A-89A2-9DC03B14BC1B}" destId="{530C4036-BA6F-5A4B-9A44-29A5CAFD64AC}" srcOrd="0" destOrd="0" presId="urn:microsoft.com/office/officeart/2005/8/layout/hList1"/>
    <dgm:cxn modelId="{8BDB465B-F799-9E4D-9AAF-79EA9362A1DF}" srcId="{D356105A-8516-D64F-9EC5-09C85825FE34}" destId="{9F7522F7-8318-D040-AD36-A9D65206A517}" srcOrd="2" destOrd="0" parTransId="{B4D3AD21-6EB5-BD45-8CD6-749ABD3A7D0F}" sibTransId="{EA3053CF-F97D-EA43-9BCF-3F81A391EF6C}"/>
    <dgm:cxn modelId="{EDCB0B5D-710A-7A4E-B59F-38685D6C1DCB}" srcId="{D356105A-8516-D64F-9EC5-09C85825FE34}" destId="{03CAEB1A-CA1C-604A-BE95-B63E19FA4EBB}" srcOrd="1" destOrd="0" parTransId="{3327946E-2561-8446-9FAB-6AA32717DD11}" sibTransId="{18DD8860-B39B-C242-A573-994B96852B9D}"/>
    <dgm:cxn modelId="{3AD15393-2CB0-D24C-A6B4-979F71272915}" srcId="{D356105A-8516-D64F-9EC5-09C85825FE34}" destId="{448D5741-AE31-664B-B0B8-E2F38F338EF1}" srcOrd="3" destOrd="0" parTransId="{ED001821-39D8-514B-904D-6AB2C2DFBDB7}" sibTransId="{A79A940E-E3B7-FB4B-AFDE-24FF51D220DE}"/>
    <dgm:cxn modelId="{15C095AD-258D-6646-98FB-E73549998225}" type="presOf" srcId="{18EA0A1C-AA3D-1043-8A09-8F0B63FEF7C5}" destId="{530C4036-BA6F-5A4B-9A44-29A5CAFD64AC}" srcOrd="0" destOrd="4" presId="urn:microsoft.com/office/officeart/2005/8/layout/hList1"/>
    <dgm:cxn modelId="{D855D5B6-6B40-7A47-94DD-E6427BA5FF2F}" type="presOf" srcId="{9F7522F7-8318-D040-AD36-A9D65206A517}" destId="{530C4036-BA6F-5A4B-9A44-29A5CAFD64AC}" srcOrd="0" destOrd="2" presId="urn:microsoft.com/office/officeart/2005/8/layout/hList1"/>
    <dgm:cxn modelId="{97F0C2CD-C700-D54C-9A4B-973409083CB1}" type="presOf" srcId="{03CAEB1A-CA1C-604A-BE95-B63E19FA4EBB}" destId="{530C4036-BA6F-5A4B-9A44-29A5CAFD64AC}" srcOrd="0" destOrd="1" presId="urn:microsoft.com/office/officeart/2005/8/layout/hList1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5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2</a:t>
          </a:r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18EA0A1C-AA3D-1043-8A09-8F0B63FEF7C5}">
      <dgm:prSet phldrT="[Text]" custT="1"/>
      <dgm:spPr/>
      <dgm:t>
        <a:bodyPr/>
        <a:lstStyle/>
        <a:p>
          <a:r>
            <a:rPr lang="en-US" sz="2000" dirty="0"/>
            <a:t>…</a:t>
          </a:r>
        </a:p>
      </dgm:t>
    </dgm:pt>
    <dgm:pt modelId="{D3A26FB6-1EE9-A04E-ABFA-319892166C9A}" type="sibTrans" cxnId="{F23D1C01-03A7-8E47-8B16-E0AFF3E59C7E}">
      <dgm:prSet/>
      <dgm:spPr/>
      <dgm:t>
        <a:bodyPr/>
        <a:lstStyle/>
        <a:p>
          <a:endParaRPr lang="en-US"/>
        </a:p>
      </dgm:t>
    </dgm:pt>
    <dgm:pt modelId="{88A62DFB-7135-2243-8089-C656F89BEB64}" type="parTrans" cxnId="{F23D1C01-03A7-8E47-8B16-E0AFF3E59C7E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pays Kish 1.5</a:t>
          </a:r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90F1046D-6123-FB4A-89A2-9DC03B14BC1B}">
      <dgm:prSet phldrT="[Text]" custT="1"/>
      <dgm:spPr/>
      <dgm:t>
        <a:bodyPr/>
        <a:lstStyle/>
        <a:p>
          <a:r>
            <a:rPr lang="en-US" sz="2000" dirty="0" err="1">
              <a:highlight>
                <a:srgbClr val="FFFF00"/>
              </a:highlight>
            </a:rPr>
            <a:t>Junfan</a:t>
          </a:r>
          <a:r>
            <a:rPr lang="en-US" sz="2000" dirty="0">
              <a:highlight>
                <a:srgbClr val="FFFF00"/>
              </a:highlight>
            </a:rPr>
            <a:t> gets 12.5</a:t>
          </a:r>
        </a:p>
      </dgm:t>
    </dgm:pt>
    <dgm:pt modelId="{B50A693E-DF04-9546-BB4A-1EB60A1F3E5C}" type="sibTrans" cxnId="{BB4D5527-5B87-FB47-BB1B-5F717E960ECE}">
      <dgm:prSet/>
      <dgm:spPr/>
      <dgm:t>
        <a:bodyPr/>
        <a:lstStyle/>
        <a:p>
          <a:endParaRPr lang="en-US"/>
        </a:p>
      </dgm:t>
    </dgm:pt>
    <dgm:pt modelId="{BB2E77B0-D57B-FB49-8ECE-5552FAE6A1F1}" type="parTrans" cxnId="{BB4D5527-5B87-FB47-BB1B-5F717E960ECE}">
      <dgm:prSet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Pre hash</a:t>
          </a:r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9F7522F7-8318-D040-AD36-A9D65206A517}">
      <dgm:prSet phldrT="[Text]" custT="1"/>
      <dgm:spPr/>
      <dgm:t>
        <a:bodyPr/>
        <a:lstStyle/>
        <a:p>
          <a:r>
            <a:rPr lang="en-US" sz="2000" dirty="0"/>
            <a:t>Kish pays Sam 2</a:t>
          </a:r>
        </a:p>
      </dgm:t>
    </dgm:pt>
    <dgm:pt modelId="{B4D3AD21-6EB5-BD45-8CD6-749ABD3A7D0F}" type="parTrans" cxnId="{8BDB465B-F799-9E4D-9AAF-79EA9362A1DF}">
      <dgm:prSet/>
      <dgm:spPr/>
      <dgm:t>
        <a:bodyPr/>
        <a:lstStyle/>
        <a:p>
          <a:endParaRPr lang="en-US"/>
        </a:p>
      </dgm:t>
    </dgm:pt>
    <dgm:pt modelId="{EA3053CF-F97D-EA43-9BCF-3F81A391EF6C}" type="sibTrans" cxnId="{8BDB465B-F799-9E4D-9AAF-79EA9362A1DF}">
      <dgm:prSet/>
      <dgm:spPr/>
      <dgm:t>
        <a:bodyPr/>
        <a:lstStyle/>
        <a:p>
          <a:endParaRPr lang="en-US"/>
        </a:p>
      </dgm:t>
    </dgm:pt>
    <dgm:pt modelId="{448D5741-AE31-664B-B0B8-E2F38F338EF1}">
      <dgm:prSet phldrT="[Text]" custT="1"/>
      <dgm:spPr/>
      <dgm:t>
        <a:bodyPr/>
        <a:lstStyle/>
        <a:p>
          <a:r>
            <a:rPr lang="en-US" sz="2000" dirty="0"/>
            <a:t>Sam pays </a:t>
          </a:r>
          <a:r>
            <a:rPr lang="en-US" sz="2000" dirty="0" err="1"/>
            <a:t>Junfan</a:t>
          </a:r>
          <a:r>
            <a:rPr lang="en-US" sz="2000" dirty="0"/>
            <a:t> 2</a:t>
          </a:r>
        </a:p>
      </dgm:t>
    </dgm:pt>
    <dgm:pt modelId="{ED001821-39D8-514B-904D-6AB2C2DFBDB7}" type="parTrans" cxnId="{3AD15393-2CB0-D24C-A6B4-979F71272915}">
      <dgm:prSet/>
      <dgm:spPr/>
      <dgm:t>
        <a:bodyPr/>
        <a:lstStyle/>
        <a:p>
          <a:endParaRPr lang="en-US"/>
        </a:p>
      </dgm:t>
    </dgm:pt>
    <dgm:pt modelId="{A79A940E-E3B7-FB4B-AFDE-24FF51D220DE}" type="sibTrans" cxnId="{3AD15393-2CB0-D24C-A6B4-979F71272915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23D1C01-03A7-8E47-8B16-E0AFF3E59C7E}" srcId="{D356105A-8516-D64F-9EC5-09C85825FE34}" destId="{18EA0A1C-AA3D-1043-8A09-8F0B63FEF7C5}" srcOrd="4" destOrd="0" parTransId="{88A62DFB-7135-2243-8089-C656F89BEB64}" sibTransId="{D3A26FB6-1EE9-A04E-ABFA-319892166C9A}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BB4D5527-5B87-FB47-BB1B-5F717E960ECE}" srcId="{D356105A-8516-D64F-9EC5-09C85825FE34}" destId="{90F1046D-6123-FB4A-89A2-9DC03B14BC1B}" srcOrd="0" destOrd="0" parTransId="{BB2E77B0-D57B-FB49-8ECE-5552FAE6A1F1}" sibTransId="{B50A693E-DF04-9546-BB4A-1EB60A1F3E5C}"/>
    <dgm:cxn modelId="{DF678542-6B94-604D-8EF5-CF22EBF788A1}" type="presOf" srcId="{448D5741-AE31-664B-B0B8-E2F38F338EF1}" destId="{530C4036-BA6F-5A4B-9A44-29A5CAFD64AC}" srcOrd="0" destOrd="3" presId="urn:microsoft.com/office/officeart/2005/8/layout/hList1"/>
    <dgm:cxn modelId="{7B9E3048-9042-3445-9D9B-712847001791}" type="presOf" srcId="{D074C048-79D4-A24C-8E59-ADEFA9C6018D}" destId="{530C4036-BA6F-5A4B-9A44-29A5CAFD64AC}" srcOrd="0" destOrd="5" presId="urn:microsoft.com/office/officeart/2005/8/layout/hList1"/>
    <dgm:cxn modelId="{279EB455-6300-DC49-8D87-487F448213B8}" type="presOf" srcId="{90F1046D-6123-FB4A-89A2-9DC03B14BC1B}" destId="{530C4036-BA6F-5A4B-9A44-29A5CAFD64AC}" srcOrd="0" destOrd="0" presId="urn:microsoft.com/office/officeart/2005/8/layout/hList1"/>
    <dgm:cxn modelId="{8BDB465B-F799-9E4D-9AAF-79EA9362A1DF}" srcId="{D356105A-8516-D64F-9EC5-09C85825FE34}" destId="{9F7522F7-8318-D040-AD36-A9D65206A517}" srcOrd="2" destOrd="0" parTransId="{B4D3AD21-6EB5-BD45-8CD6-749ABD3A7D0F}" sibTransId="{EA3053CF-F97D-EA43-9BCF-3F81A391EF6C}"/>
    <dgm:cxn modelId="{EDCB0B5D-710A-7A4E-B59F-38685D6C1DCB}" srcId="{D356105A-8516-D64F-9EC5-09C85825FE34}" destId="{03CAEB1A-CA1C-604A-BE95-B63E19FA4EBB}" srcOrd="1" destOrd="0" parTransId="{3327946E-2561-8446-9FAB-6AA32717DD11}" sibTransId="{18DD8860-B39B-C242-A573-994B96852B9D}"/>
    <dgm:cxn modelId="{3AD15393-2CB0-D24C-A6B4-979F71272915}" srcId="{D356105A-8516-D64F-9EC5-09C85825FE34}" destId="{448D5741-AE31-664B-B0B8-E2F38F338EF1}" srcOrd="3" destOrd="0" parTransId="{ED001821-39D8-514B-904D-6AB2C2DFBDB7}" sibTransId="{A79A940E-E3B7-FB4B-AFDE-24FF51D220DE}"/>
    <dgm:cxn modelId="{15C095AD-258D-6646-98FB-E73549998225}" type="presOf" srcId="{18EA0A1C-AA3D-1043-8A09-8F0B63FEF7C5}" destId="{530C4036-BA6F-5A4B-9A44-29A5CAFD64AC}" srcOrd="0" destOrd="4" presId="urn:microsoft.com/office/officeart/2005/8/layout/hList1"/>
    <dgm:cxn modelId="{D855D5B6-6B40-7A47-94DD-E6427BA5FF2F}" type="presOf" srcId="{9F7522F7-8318-D040-AD36-A9D65206A517}" destId="{530C4036-BA6F-5A4B-9A44-29A5CAFD64AC}" srcOrd="0" destOrd="2" presId="urn:microsoft.com/office/officeart/2005/8/layout/hList1"/>
    <dgm:cxn modelId="{97F0C2CD-C700-D54C-9A4B-973409083CB1}" type="presOf" srcId="{03CAEB1A-CA1C-604A-BE95-B63E19FA4EBB}" destId="{530C4036-BA6F-5A4B-9A44-29A5CAFD64AC}" srcOrd="0" destOrd="1" presId="urn:microsoft.com/office/officeart/2005/8/layout/hList1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5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3</a:t>
          </a:r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18EA0A1C-AA3D-1043-8A09-8F0B63FEF7C5}">
      <dgm:prSet phldrT="[Text]" custT="1"/>
      <dgm:spPr/>
      <dgm:t>
        <a:bodyPr/>
        <a:lstStyle/>
        <a:p>
          <a:r>
            <a:rPr lang="en-US" sz="2000" dirty="0"/>
            <a:t>…</a:t>
          </a:r>
        </a:p>
      </dgm:t>
    </dgm:pt>
    <dgm:pt modelId="{D3A26FB6-1EE9-A04E-ABFA-319892166C9A}" type="sibTrans" cxnId="{F23D1C01-03A7-8E47-8B16-E0AFF3E59C7E}">
      <dgm:prSet/>
      <dgm:spPr/>
      <dgm:t>
        <a:bodyPr/>
        <a:lstStyle/>
        <a:p>
          <a:endParaRPr lang="en-US"/>
        </a:p>
      </dgm:t>
    </dgm:pt>
    <dgm:pt modelId="{88A62DFB-7135-2243-8089-C656F89BEB64}" type="parTrans" cxnId="{F23D1C01-03A7-8E47-8B16-E0AFF3E59C7E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pays Kish 1.5</a:t>
          </a:r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90F1046D-6123-FB4A-89A2-9DC03B14BC1B}">
      <dgm:prSet phldrT="[Text]" custT="1"/>
      <dgm:spPr/>
      <dgm:t>
        <a:bodyPr/>
        <a:lstStyle/>
        <a:p>
          <a:r>
            <a:rPr lang="en-US" sz="2000" dirty="0" err="1">
              <a:highlight>
                <a:srgbClr val="FFFF00"/>
              </a:highlight>
            </a:rPr>
            <a:t>Junfan</a:t>
          </a:r>
          <a:r>
            <a:rPr lang="en-US" sz="2000" dirty="0">
              <a:highlight>
                <a:srgbClr val="FFFF00"/>
              </a:highlight>
            </a:rPr>
            <a:t> gets 12.5</a:t>
          </a:r>
        </a:p>
      </dgm:t>
    </dgm:pt>
    <dgm:pt modelId="{B50A693E-DF04-9546-BB4A-1EB60A1F3E5C}" type="sibTrans" cxnId="{BB4D5527-5B87-FB47-BB1B-5F717E960ECE}">
      <dgm:prSet/>
      <dgm:spPr/>
      <dgm:t>
        <a:bodyPr/>
        <a:lstStyle/>
        <a:p>
          <a:endParaRPr lang="en-US"/>
        </a:p>
      </dgm:t>
    </dgm:pt>
    <dgm:pt modelId="{BB2E77B0-D57B-FB49-8ECE-5552FAE6A1F1}" type="parTrans" cxnId="{BB4D5527-5B87-FB47-BB1B-5F717E960ECE}">
      <dgm:prSet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Pre hash</a:t>
          </a:r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9F7522F7-8318-D040-AD36-A9D65206A517}">
      <dgm:prSet phldrT="[Text]" custT="1"/>
      <dgm:spPr/>
      <dgm:t>
        <a:bodyPr/>
        <a:lstStyle/>
        <a:p>
          <a:r>
            <a:rPr lang="en-US" sz="2000" dirty="0"/>
            <a:t>Kish pays Sam 2</a:t>
          </a:r>
        </a:p>
      </dgm:t>
    </dgm:pt>
    <dgm:pt modelId="{B4D3AD21-6EB5-BD45-8CD6-749ABD3A7D0F}" type="parTrans" cxnId="{8BDB465B-F799-9E4D-9AAF-79EA9362A1DF}">
      <dgm:prSet/>
      <dgm:spPr/>
      <dgm:t>
        <a:bodyPr/>
        <a:lstStyle/>
        <a:p>
          <a:endParaRPr lang="en-US"/>
        </a:p>
      </dgm:t>
    </dgm:pt>
    <dgm:pt modelId="{EA3053CF-F97D-EA43-9BCF-3F81A391EF6C}" type="sibTrans" cxnId="{8BDB465B-F799-9E4D-9AAF-79EA9362A1DF}">
      <dgm:prSet/>
      <dgm:spPr/>
      <dgm:t>
        <a:bodyPr/>
        <a:lstStyle/>
        <a:p>
          <a:endParaRPr lang="en-US"/>
        </a:p>
      </dgm:t>
    </dgm:pt>
    <dgm:pt modelId="{448D5741-AE31-664B-B0B8-E2F38F338EF1}">
      <dgm:prSet phldrT="[Text]" custT="1"/>
      <dgm:spPr/>
      <dgm:t>
        <a:bodyPr/>
        <a:lstStyle/>
        <a:p>
          <a:r>
            <a:rPr lang="en-US" sz="2000" dirty="0"/>
            <a:t>Sam pays </a:t>
          </a:r>
          <a:r>
            <a:rPr lang="en-US" sz="2000" dirty="0" err="1"/>
            <a:t>Junfan</a:t>
          </a:r>
          <a:r>
            <a:rPr lang="en-US" sz="2000" dirty="0"/>
            <a:t> 2</a:t>
          </a:r>
        </a:p>
      </dgm:t>
    </dgm:pt>
    <dgm:pt modelId="{ED001821-39D8-514B-904D-6AB2C2DFBDB7}" type="parTrans" cxnId="{3AD15393-2CB0-D24C-A6B4-979F71272915}">
      <dgm:prSet/>
      <dgm:spPr/>
      <dgm:t>
        <a:bodyPr/>
        <a:lstStyle/>
        <a:p>
          <a:endParaRPr lang="en-US"/>
        </a:p>
      </dgm:t>
    </dgm:pt>
    <dgm:pt modelId="{A79A940E-E3B7-FB4B-AFDE-24FF51D220DE}" type="sibTrans" cxnId="{3AD15393-2CB0-D24C-A6B4-979F71272915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23D1C01-03A7-8E47-8B16-E0AFF3E59C7E}" srcId="{D356105A-8516-D64F-9EC5-09C85825FE34}" destId="{18EA0A1C-AA3D-1043-8A09-8F0B63FEF7C5}" srcOrd="4" destOrd="0" parTransId="{88A62DFB-7135-2243-8089-C656F89BEB64}" sibTransId="{D3A26FB6-1EE9-A04E-ABFA-319892166C9A}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BB4D5527-5B87-FB47-BB1B-5F717E960ECE}" srcId="{D356105A-8516-D64F-9EC5-09C85825FE34}" destId="{90F1046D-6123-FB4A-89A2-9DC03B14BC1B}" srcOrd="0" destOrd="0" parTransId="{BB2E77B0-D57B-FB49-8ECE-5552FAE6A1F1}" sibTransId="{B50A693E-DF04-9546-BB4A-1EB60A1F3E5C}"/>
    <dgm:cxn modelId="{DF678542-6B94-604D-8EF5-CF22EBF788A1}" type="presOf" srcId="{448D5741-AE31-664B-B0B8-E2F38F338EF1}" destId="{530C4036-BA6F-5A4B-9A44-29A5CAFD64AC}" srcOrd="0" destOrd="3" presId="urn:microsoft.com/office/officeart/2005/8/layout/hList1"/>
    <dgm:cxn modelId="{7B9E3048-9042-3445-9D9B-712847001791}" type="presOf" srcId="{D074C048-79D4-A24C-8E59-ADEFA9C6018D}" destId="{530C4036-BA6F-5A4B-9A44-29A5CAFD64AC}" srcOrd="0" destOrd="5" presId="urn:microsoft.com/office/officeart/2005/8/layout/hList1"/>
    <dgm:cxn modelId="{279EB455-6300-DC49-8D87-487F448213B8}" type="presOf" srcId="{90F1046D-6123-FB4A-89A2-9DC03B14BC1B}" destId="{530C4036-BA6F-5A4B-9A44-29A5CAFD64AC}" srcOrd="0" destOrd="0" presId="urn:microsoft.com/office/officeart/2005/8/layout/hList1"/>
    <dgm:cxn modelId="{8BDB465B-F799-9E4D-9AAF-79EA9362A1DF}" srcId="{D356105A-8516-D64F-9EC5-09C85825FE34}" destId="{9F7522F7-8318-D040-AD36-A9D65206A517}" srcOrd="2" destOrd="0" parTransId="{B4D3AD21-6EB5-BD45-8CD6-749ABD3A7D0F}" sibTransId="{EA3053CF-F97D-EA43-9BCF-3F81A391EF6C}"/>
    <dgm:cxn modelId="{EDCB0B5D-710A-7A4E-B59F-38685D6C1DCB}" srcId="{D356105A-8516-D64F-9EC5-09C85825FE34}" destId="{03CAEB1A-CA1C-604A-BE95-B63E19FA4EBB}" srcOrd="1" destOrd="0" parTransId="{3327946E-2561-8446-9FAB-6AA32717DD11}" sibTransId="{18DD8860-B39B-C242-A573-994B96852B9D}"/>
    <dgm:cxn modelId="{3AD15393-2CB0-D24C-A6B4-979F71272915}" srcId="{D356105A-8516-D64F-9EC5-09C85825FE34}" destId="{448D5741-AE31-664B-B0B8-E2F38F338EF1}" srcOrd="3" destOrd="0" parTransId="{ED001821-39D8-514B-904D-6AB2C2DFBDB7}" sibTransId="{A79A940E-E3B7-FB4B-AFDE-24FF51D220DE}"/>
    <dgm:cxn modelId="{15C095AD-258D-6646-98FB-E73549998225}" type="presOf" srcId="{18EA0A1C-AA3D-1043-8A09-8F0B63FEF7C5}" destId="{530C4036-BA6F-5A4B-9A44-29A5CAFD64AC}" srcOrd="0" destOrd="4" presId="urn:microsoft.com/office/officeart/2005/8/layout/hList1"/>
    <dgm:cxn modelId="{D855D5B6-6B40-7A47-94DD-E6427BA5FF2F}" type="presOf" srcId="{9F7522F7-8318-D040-AD36-A9D65206A517}" destId="{530C4036-BA6F-5A4B-9A44-29A5CAFD64AC}" srcOrd="0" destOrd="2" presId="urn:microsoft.com/office/officeart/2005/8/layout/hList1"/>
    <dgm:cxn modelId="{97F0C2CD-C700-D54C-9A4B-973409083CB1}" type="presOf" srcId="{03CAEB1A-CA1C-604A-BE95-B63E19FA4EBB}" destId="{530C4036-BA6F-5A4B-9A44-29A5CAFD64AC}" srcOrd="0" destOrd="1" presId="urn:microsoft.com/office/officeart/2005/8/layout/hList1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5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4</a:t>
          </a:r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18EA0A1C-AA3D-1043-8A09-8F0B63FEF7C5}">
      <dgm:prSet phldrT="[Text]" custT="1"/>
      <dgm:spPr/>
      <dgm:t>
        <a:bodyPr/>
        <a:lstStyle/>
        <a:p>
          <a:r>
            <a:rPr lang="en-US" sz="2000" dirty="0"/>
            <a:t>…</a:t>
          </a:r>
        </a:p>
      </dgm:t>
    </dgm:pt>
    <dgm:pt modelId="{D3A26FB6-1EE9-A04E-ABFA-319892166C9A}" type="sibTrans" cxnId="{F23D1C01-03A7-8E47-8B16-E0AFF3E59C7E}">
      <dgm:prSet/>
      <dgm:spPr/>
      <dgm:t>
        <a:bodyPr/>
        <a:lstStyle/>
        <a:p>
          <a:endParaRPr lang="en-US"/>
        </a:p>
      </dgm:t>
    </dgm:pt>
    <dgm:pt modelId="{88A62DFB-7135-2243-8089-C656F89BEB64}" type="parTrans" cxnId="{F23D1C01-03A7-8E47-8B16-E0AFF3E59C7E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 err="1"/>
            <a:t>Junfan</a:t>
          </a:r>
          <a:r>
            <a:rPr lang="en-US" sz="2000" dirty="0"/>
            <a:t> pays Kish 1.5</a:t>
          </a:r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90F1046D-6123-FB4A-89A2-9DC03B14BC1B}">
      <dgm:prSet phldrT="[Text]" custT="1"/>
      <dgm:spPr/>
      <dgm:t>
        <a:bodyPr/>
        <a:lstStyle/>
        <a:p>
          <a:r>
            <a:rPr lang="en-US" sz="2000" dirty="0" err="1">
              <a:highlight>
                <a:srgbClr val="FFFF00"/>
              </a:highlight>
            </a:rPr>
            <a:t>Junfan</a:t>
          </a:r>
          <a:r>
            <a:rPr lang="en-US" sz="2000" dirty="0">
              <a:highlight>
                <a:srgbClr val="FFFF00"/>
              </a:highlight>
            </a:rPr>
            <a:t> gets 12.5</a:t>
          </a:r>
        </a:p>
      </dgm:t>
    </dgm:pt>
    <dgm:pt modelId="{B50A693E-DF04-9546-BB4A-1EB60A1F3E5C}" type="sibTrans" cxnId="{BB4D5527-5B87-FB47-BB1B-5F717E960ECE}">
      <dgm:prSet/>
      <dgm:spPr/>
      <dgm:t>
        <a:bodyPr/>
        <a:lstStyle/>
        <a:p>
          <a:endParaRPr lang="en-US"/>
        </a:p>
      </dgm:t>
    </dgm:pt>
    <dgm:pt modelId="{BB2E77B0-D57B-FB49-8ECE-5552FAE6A1F1}" type="parTrans" cxnId="{BB4D5527-5B87-FB47-BB1B-5F717E960ECE}">
      <dgm:prSet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Pre hash</a:t>
          </a:r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9F7522F7-8318-D040-AD36-A9D65206A517}">
      <dgm:prSet phldrT="[Text]" custT="1"/>
      <dgm:spPr/>
      <dgm:t>
        <a:bodyPr/>
        <a:lstStyle/>
        <a:p>
          <a:r>
            <a:rPr lang="en-US" sz="2000" dirty="0"/>
            <a:t>Kish pays Sam 2</a:t>
          </a:r>
        </a:p>
      </dgm:t>
    </dgm:pt>
    <dgm:pt modelId="{B4D3AD21-6EB5-BD45-8CD6-749ABD3A7D0F}" type="parTrans" cxnId="{8BDB465B-F799-9E4D-9AAF-79EA9362A1DF}">
      <dgm:prSet/>
      <dgm:spPr/>
      <dgm:t>
        <a:bodyPr/>
        <a:lstStyle/>
        <a:p>
          <a:endParaRPr lang="en-US"/>
        </a:p>
      </dgm:t>
    </dgm:pt>
    <dgm:pt modelId="{EA3053CF-F97D-EA43-9BCF-3F81A391EF6C}" type="sibTrans" cxnId="{8BDB465B-F799-9E4D-9AAF-79EA9362A1DF}">
      <dgm:prSet/>
      <dgm:spPr/>
      <dgm:t>
        <a:bodyPr/>
        <a:lstStyle/>
        <a:p>
          <a:endParaRPr lang="en-US"/>
        </a:p>
      </dgm:t>
    </dgm:pt>
    <dgm:pt modelId="{448D5741-AE31-664B-B0B8-E2F38F338EF1}">
      <dgm:prSet phldrT="[Text]" custT="1"/>
      <dgm:spPr/>
      <dgm:t>
        <a:bodyPr/>
        <a:lstStyle/>
        <a:p>
          <a:r>
            <a:rPr lang="en-US" sz="2000" dirty="0"/>
            <a:t>Sam pays </a:t>
          </a:r>
          <a:r>
            <a:rPr lang="en-US" sz="2000" dirty="0" err="1"/>
            <a:t>Junfan</a:t>
          </a:r>
          <a:r>
            <a:rPr lang="en-US" sz="2000" dirty="0"/>
            <a:t> 2</a:t>
          </a:r>
        </a:p>
      </dgm:t>
    </dgm:pt>
    <dgm:pt modelId="{ED001821-39D8-514B-904D-6AB2C2DFBDB7}" type="parTrans" cxnId="{3AD15393-2CB0-D24C-A6B4-979F71272915}">
      <dgm:prSet/>
      <dgm:spPr/>
      <dgm:t>
        <a:bodyPr/>
        <a:lstStyle/>
        <a:p>
          <a:endParaRPr lang="en-US"/>
        </a:p>
      </dgm:t>
    </dgm:pt>
    <dgm:pt modelId="{A79A940E-E3B7-FB4B-AFDE-24FF51D220DE}" type="sibTrans" cxnId="{3AD15393-2CB0-D24C-A6B4-979F71272915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23D1C01-03A7-8E47-8B16-E0AFF3E59C7E}" srcId="{D356105A-8516-D64F-9EC5-09C85825FE34}" destId="{18EA0A1C-AA3D-1043-8A09-8F0B63FEF7C5}" srcOrd="4" destOrd="0" parTransId="{88A62DFB-7135-2243-8089-C656F89BEB64}" sibTransId="{D3A26FB6-1EE9-A04E-ABFA-319892166C9A}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BB4D5527-5B87-FB47-BB1B-5F717E960ECE}" srcId="{D356105A-8516-D64F-9EC5-09C85825FE34}" destId="{90F1046D-6123-FB4A-89A2-9DC03B14BC1B}" srcOrd="0" destOrd="0" parTransId="{BB2E77B0-D57B-FB49-8ECE-5552FAE6A1F1}" sibTransId="{B50A693E-DF04-9546-BB4A-1EB60A1F3E5C}"/>
    <dgm:cxn modelId="{DF678542-6B94-604D-8EF5-CF22EBF788A1}" type="presOf" srcId="{448D5741-AE31-664B-B0B8-E2F38F338EF1}" destId="{530C4036-BA6F-5A4B-9A44-29A5CAFD64AC}" srcOrd="0" destOrd="3" presId="urn:microsoft.com/office/officeart/2005/8/layout/hList1"/>
    <dgm:cxn modelId="{7B9E3048-9042-3445-9D9B-712847001791}" type="presOf" srcId="{D074C048-79D4-A24C-8E59-ADEFA9C6018D}" destId="{530C4036-BA6F-5A4B-9A44-29A5CAFD64AC}" srcOrd="0" destOrd="5" presId="urn:microsoft.com/office/officeart/2005/8/layout/hList1"/>
    <dgm:cxn modelId="{279EB455-6300-DC49-8D87-487F448213B8}" type="presOf" srcId="{90F1046D-6123-FB4A-89A2-9DC03B14BC1B}" destId="{530C4036-BA6F-5A4B-9A44-29A5CAFD64AC}" srcOrd="0" destOrd="0" presId="urn:microsoft.com/office/officeart/2005/8/layout/hList1"/>
    <dgm:cxn modelId="{8BDB465B-F799-9E4D-9AAF-79EA9362A1DF}" srcId="{D356105A-8516-D64F-9EC5-09C85825FE34}" destId="{9F7522F7-8318-D040-AD36-A9D65206A517}" srcOrd="2" destOrd="0" parTransId="{B4D3AD21-6EB5-BD45-8CD6-749ABD3A7D0F}" sibTransId="{EA3053CF-F97D-EA43-9BCF-3F81A391EF6C}"/>
    <dgm:cxn modelId="{EDCB0B5D-710A-7A4E-B59F-38685D6C1DCB}" srcId="{D356105A-8516-D64F-9EC5-09C85825FE34}" destId="{03CAEB1A-CA1C-604A-BE95-B63E19FA4EBB}" srcOrd="1" destOrd="0" parTransId="{3327946E-2561-8446-9FAB-6AA32717DD11}" sibTransId="{18DD8860-B39B-C242-A573-994B96852B9D}"/>
    <dgm:cxn modelId="{3AD15393-2CB0-D24C-A6B4-979F71272915}" srcId="{D356105A-8516-D64F-9EC5-09C85825FE34}" destId="{448D5741-AE31-664B-B0B8-E2F38F338EF1}" srcOrd="3" destOrd="0" parTransId="{ED001821-39D8-514B-904D-6AB2C2DFBDB7}" sibTransId="{A79A940E-E3B7-FB4B-AFDE-24FF51D220DE}"/>
    <dgm:cxn modelId="{15C095AD-258D-6646-98FB-E73549998225}" type="presOf" srcId="{18EA0A1C-AA3D-1043-8A09-8F0B63FEF7C5}" destId="{530C4036-BA6F-5A4B-9A44-29A5CAFD64AC}" srcOrd="0" destOrd="4" presId="urn:microsoft.com/office/officeart/2005/8/layout/hList1"/>
    <dgm:cxn modelId="{D855D5B6-6B40-7A47-94DD-E6427BA5FF2F}" type="presOf" srcId="{9F7522F7-8318-D040-AD36-A9D65206A517}" destId="{530C4036-BA6F-5A4B-9A44-29A5CAFD64AC}" srcOrd="0" destOrd="2" presId="urn:microsoft.com/office/officeart/2005/8/layout/hList1"/>
    <dgm:cxn modelId="{97F0C2CD-C700-D54C-9A4B-973409083CB1}" type="presOf" srcId="{03CAEB1A-CA1C-604A-BE95-B63E19FA4EBB}" destId="{530C4036-BA6F-5A4B-9A44-29A5CAFD64AC}" srcOrd="0" destOrd="1" presId="urn:microsoft.com/office/officeart/2005/8/layout/hList1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5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 dirty="0"/>
            <a:t>0000010..</a:t>
          </a:r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 dirty="0"/>
            <a:t>B pays D 30</a:t>
          </a:r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4A42C310-A117-5647-AED5-8939DD3BEB57}">
      <dgm:prSet phldrT="[Text]" custT="1"/>
      <dgm:spPr/>
      <dgm:t>
        <a:bodyPr/>
        <a:lstStyle/>
        <a:p>
          <a:r>
            <a:rPr lang="en-US" sz="2000" dirty="0"/>
            <a:t>A pays B 20</a:t>
          </a:r>
        </a:p>
      </dgm:t>
    </dgm:pt>
    <dgm:pt modelId="{EFD411FE-F1C7-684C-BDCE-84C79F59D343}" type="parTrans" cxnId="{834CBCF2-F318-7840-9B1F-48F7081CDB28}">
      <dgm:prSet/>
      <dgm:spPr/>
      <dgm:t>
        <a:bodyPr/>
        <a:lstStyle/>
        <a:p>
          <a:endParaRPr lang="en-US"/>
        </a:p>
      </dgm:t>
    </dgm:pt>
    <dgm:pt modelId="{7901EB9F-F28A-2D42-903A-1DD468013EED}" type="sibTrans" cxnId="{834CBCF2-F318-7840-9B1F-48F7081CDB28}">
      <dgm:prSet/>
      <dgm:spPr/>
      <dgm:t>
        <a:bodyPr/>
        <a:lstStyle/>
        <a:p>
          <a:endParaRPr lang="en-US"/>
        </a:p>
      </dgm:t>
    </dgm:pt>
    <dgm:pt modelId="{1351295A-E66D-3644-B3F4-B057AC683897}">
      <dgm:prSet phldrT="[Text]"/>
      <dgm:spPr/>
      <dgm:t>
        <a:bodyPr/>
        <a:lstStyle/>
        <a:p>
          <a:r>
            <a:rPr lang="en-US" dirty="0"/>
            <a:t>00000001..</a:t>
          </a:r>
        </a:p>
      </dgm:t>
    </dgm:pt>
    <dgm:pt modelId="{D561ACCC-DC79-A64D-BA96-B962BD262059}" type="parTrans" cxnId="{00608E18-E08C-3748-8129-0A718C25B953}">
      <dgm:prSet/>
      <dgm:spPr/>
      <dgm:t>
        <a:bodyPr/>
        <a:lstStyle/>
        <a:p>
          <a:endParaRPr lang="en-US"/>
        </a:p>
      </dgm:t>
    </dgm:pt>
    <dgm:pt modelId="{55536586-3D07-D044-A244-2719E73CB0E9}" type="sibTrans" cxnId="{00608E18-E08C-3748-8129-0A718C25B953}">
      <dgm:prSet/>
      <dgm:spPr/>
      <dgm:t>
        <a:bodyPr/>
        <a:lstStyle/>
        <a:p>
          <a:endParaRPr lang="en-US"/>
        </a:p>
      </dgm:t>
    </dgm:pt>
    <dgm:pt modelId="{23C57B9F-F124-DF47-848A-BBC3E30B99DC}">
      <dgm:prSet phldrT="[Text]" custT="1"/>
      <dgm:spPr/>
      <dgm:t>
        <a:bodyPr/>
        <a:lstStyle/>
        <a:p>
          <a:r>
            <a:rPr lang="en-US" sz="2000" dirty="0"/>
            <a:t>L pays Q 30</a:t>
          </a:r>
        </a:p>
      </dgm:t>
    </dgm:pt>
    <dgm:pt modelId="{14AA1D86-E6FB-1C41-9A4E-CFF3F094485F}" type="parTrans" cxnId="{6C177F6E-43BD-5F49-9027-2FFB98154BE5}">
      <dgm:prSet/>
      <dgm:spPr/>
      <dgm:t>
        <a:bodyPr/>
        <a:lstStyle/>
        <a:p>
          <a:endParaRPr lang="en-US"/>
        </a:p>
      </dgm:t>
    </dgm:pt>
    <dgm:pt modelId="{7913D733-3DC2-CF43-BEA7-E6E38EBE600E}" type="sibTrans" cxnId="{6C177F6E-43BD-5F49-9027-2FFB98154BE5}">
      <dgm:prSet/>
      <dgm:spPr/>
      <dgm:t>
        <a:bodyPr/>
        <a:lstStyle/>
        <a:p>
          <a:endParaRPr lang="en-US"/>
        </a:p>
      </dgm:t>
    </dgm:pt>
    <dgm:pt modelId="{78751F05-C516-F646-B57F-2334AC2E6CFE}">
      <dgm:prSet phldrT="[Text]"/>
      <dgm:spPr/>
      <dgm:t>
        <a:bodyPr/>
        <a:lstStyle/>
        <a:p>
          <a:r>
            <a:rPr lang="en-US" dirty="0"/>
            <a:t>0000001010..</a:t>
          </a:r>
        </a:p>
      </dgm:t>
    </dgm:pt>
    <dgm:pt modelId="{3B0CFBAF-275B-8B45-9AAF-27EC207F1122}" type="parTrans" cxnId="{4FB88C0A-4C9D-6140-A2EF-353DC1B22587}">
      <dgm:prSet/>
      <dgm:spPr/>
      <dgm:t>
        <a:bodyPr/>
        <a:lstStyle/>
        <a:p>
          <a:endParaRPr lang="en-US"/>
        </a:p>
      </dgm:t>
    </dgm:pt>
    <dgm:pt modelId="{705974F4-8E36-E44D-9039-EEF76A5830F5}" type="sibTrans" cxnId="{4FB88C0A-4C9D-6140-A2EF-353DC1B22587}">
      <dgm:prSet/>
      <dgm:spPr/>
      <dgm:t>
        <a:bodyPr/>
        <a:lstStyle/>
        <a:p>
          <a:endParaRPr lang="en-US"/>
        </a:p>
      </dgm:t>
    </dgm:pt>
    <dgm:pt modelId="{AA6CBFCA-3346-9F43-858C-B5CB94806EE9}">
      <dgm:prSet phldrT="[Text]" custT="1"/>
      <dgm:spPr/>
      <dgm:t>
        <a:bodyPr/>
        <a:lstStyle/>
        <a:p>
          <a:r>
            <a:rPr lang="en-US" sz="2000" dirty="0"/>
            <a:t>A pays D 30</a:t>
          </a:r>
        </a:p>
      </dgm:t>
    </dgm:pt>
    <dgm:pt modelId="{DE6A136E-DE5D-E642-BD58-87F817FAE5D1}" type="parTrans" cxnId="{0A2E9D88-55B0-DD49-AF9A-ED1D84031EE1}">
      <dgm:prSet/>
      <dgm:spPr/>
      <dgm:t>
        <a:bodyPr/>
        <a:lstStyle/>
        <a:p>
          <a:endParaRPr lang="en-US"/>
        </a:p>
      </dgm:t>
    </dgm:pt>
    <dgm:pt modelId="{2CB1E645-2DDB-734F-B46B-560AE8C9B123}" type="sibTrans" cxnId="{0A2E9D88-55B0-DD49-AF9A-ED1D84031EE1}">
      <dgm:prSet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3A9B6155-6556-E042-B4CC-1AD8B1CC6109}">
      <dgm:prSet custT="1"/>
      <dgm:spPr/>
      <dgm:t>
        <a:bodyPr/>
        <a:lstStyle/>
        <a:p>
          <a:r>
            <a:rPr lang="en-US" sz="2000" dirty="0"/>
            <a:t>M pays B 20</a:t>
          </a:r>
        </a:p>
      </dgm:t>
    </dgm:pt>
    <dgm:pt modelId="{C39568B9-BF8D-2A40-9873-33D6119BF1EA}" type="parTrans" cxnId="{F5535B79-10BC-3040-872A-BD2EEFFDD3BF}">
      <dgm:prSet/>
      <dgm:spPr/>
      <dgm:t>
        <a:bodyPr/>
        <a:lstStyle/>
        <a:p>
          <a:endParaRPr lang="en-US"/>
        </a:p>
      </dgm:t>
    </dgm:pt>
    <dgm:pt modelId="{9C5386D9-8808-0E45-913D-C67C703DF72D}" type="sibTrans" cxnId="{F5535B79-10BC-3040-872A-BD2EEFFDD3BF}">
      <dgm:prSet/>
      <dgm:spPr/>
      <dgm:t>
        <a:bodyPr/>
        <a:lstStyle/>
        <a:p>
          <a:endParaRPr lang="en-US"/>
        </a:p>
      </dgm:t>
    </dgm:pt>
    <dgm:pt modelId="{DF52BFB4-75AE-A547-A0B4-8AA87C789682}">
      <dgm:prSet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86D3045C-80D0-4641-ACDC-C6264B62038D}" type="parTrans" cxnId="{B02E8367-7B4F-E645-B38A-9029EBD566AD}">
      <dgm:prSet/>
      <dgm:spPr/>
      <dgm:t>
        <a:bodyPr/>
        <a:lstStyle/>
        <a:p>
          <a:endParaRPr lang="en-US"/>
        </a:p>
      </dgm:t>
    </dgm:pt>
    <dgm:pt modelId="{A14EEAC6-4375-8A47-8407-9D02308CBB72}" type="sibTrans" cxnId="{B02E8367-7B4F-E645-B38A-9029EBD566AD}">
      <dgm:prSet/>
      <dgm:spPr/>
      <dgm:t>
        <a:bodyPr/>
        <a:lstStyle/>
        <a:p>
          <a:endParaRPr lang="en-US"/>
        </a:p>
      </dgm:t>
    </dgm:pt>
    <dgm:pt modelId="{96BAF512-BD3C-4942-83EF-E8F9CF661727}">
      <dgm:prSet custT="1"/>
      <dgm:spPr/>
      <dgm:t>
        <a:bodyPr/>
        <a:lstStyle/>
        <a:p>
          <a:r>
            <a:rPr lang="en-US" sz="2000" dirty="0"/>
            <a:t>A pays X 20</a:t>
          </a:r>
        </a:p>
      </dgm:t>
    </dgm:pt>
    <dgm:pt modelId="{F24D38DE-5530-E044-A927-982CCE095884}" type="parTrans" cxnId="{B2CC27F7-71C8-DF42-964A-27B107675A75}">
      <dgm:prSet/>
      <dgm:spPr/>
      <dgm:t>
        <a:bodyPr/>
        <a:lstStyle/>
        <a:p>
          <a:endParaRPr lang="en-US"/>
        </a:p>
      </dgm:t>
    </dgm:pt>
    <dgm:pt modelId="{745A9205-C294-2C42-A566-7AC267D75CD4}" type="sibTrans" cxnId="{B2CC27F7-71C8-DF42-964A-27B107675A75}">
      <dgm:prSet/>
      <dgm:spPr/>
      <dgm:t>
        <a:bodyPr/>
        <a:lstStyle/>
        <a:p>
          <a:endParaRPr lang="en-US"/>
        </a:p>
      </dgm:t>
    </dgm:pt>
    <dgm:pt modelId="{68AB24F5-29AD-944D-93DF-AE8D3555B746}">
      <dgm:prSet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2A5E77AE-0FF2-2D4E-BA93-FFC2E82CD24B}" type="parTrans" cxnId="{14381EE0-7064-C546-A924-853784201545}">
      <dgm:prSet/>
      <dgm:spPr/>
      <dgm:t>
        <a:bodyPr/>
        <a:lstStyle/>
        <a:p>
          <a:endParaRPr lang="en-US"/>
        </a:p>
      </dgm:t>
    </dgm:pt>
    <dgm:pt modelId="{7D4A896E-216A-1747-8E88-0C0853F7E73B}" type="sibTrans" cxnId="{14381EE0-7064-C546-A924-853784201545}">
      <dgm:prSet/>
      <dgm:spPr/>
      <dgm:t>
        <a:bodyPr/>
        <a:lstStyle/>
        <a:p>
          <a:endParaRPr lang="en-US"/>
        </a:p>
      </dgm:t>
    </dgm:pt>
    <dgm:pt modelId="{7F022624-1E8F-3D4B-AFE1-1F5B9C2EFD7F}">
      <dgm:prSet phldrT="[Text]"/>
      <dgm:spPr/>
      <dgm:t>
        <a:bodyPr/>
        <a:lstStyle/>
        <a:p>
          <a:r>
            <a:rPr lang="en-US" dirty="0"/>
            <a:t>0000001010..</a:t>
          </a:r>
        </a:p>
      </dgm:t>
    </dgm:pt>
    <dgm:pt modelId="{01010EE7-F712-324B-9DA8-C91CC9AD5A71}" type="parTrans" cxnId="{508CC043-A1D1-4D45-BF84-CAAEEA841B0D}">
      <dgm:prSet/>
      <dgm:spPr/>
      <dgm:t>
        <a:bodyPr/>
        <a:lstStyle/>
        <a:p>
          <a:endParaRPr lang="en-US"/>
        </a:p>
      </dgm:t>
    </dgm:pt>
    <dgm:pt modelId="{98933C3E-B29D-B94F-93D5-A8A9E49D78CB}" type="sibTrans" cxnId="{508CC043-A1D1-4D45-BF84-CAAEEA841B0D}">
      <dgm:prSet/>
      <dgm:spPr/>
      <dgm:t>
        <a:bodyPr/>
        <a:lstStyle/>
        <a:p>
          <a:endParaRPr lang="en-US"/>
        </a:p>
      </dgm:t>
    </dgm:pt>
    <dgm:pt modelId="{BFDCF6BF-7525-6C41-8BFA-70430C76A65E}">
      <dgm:prSet phldrT="[Text]"/>
      <dgm:spPr/>
      <dgm:t>
        <a:bodyPr/>
        <a:lstStyle/>
        <a:p>
          <a:r>
            <a:rPr lang="en-US" dirty="0"/>
            <a:t>0000001010..</a:t>
          </a:r>
        </a:p>
      </dgm:t>
    </dgm:pt>
    <dgm:pt modelId="{5B6545DF-EB8E-7F43-8E64-4DE47470DD38}" type="parTrans" cxnId="{77F41E01-19AF-8349-AB9E-D560CFA0DE64}">
      <dgm:prSet/>
      <dgm:spPr/>
      <dgm:t>
        <a:bodyPr/>
        <a:lstStyle/>
        <a:p>
          <a:endParaRPr lang="en-US"/>
        </a:p>
      </dgm:t>
    </dgm:pt>
    <dgm:pt modelId="{52AA6CDA-A677-1B47-A9C1-CDB206515672}" type="sibTrans" cxnId="{77F41E01-19AF-8349-AB9E-D560CFA0DE64}">
      <dgm:prSet/>
      <dgm:spPr/>
      <dgm:t>
        <a:bodyPr/>
        <a:lstStyle/>
        <a:p>
          <a:endParaRPr lang="en-US"/>
        </a:p>
      </dgm:t>
    </dgm:pt>
    <dgm:pt modelId="{FB5E983F-392D-7F4D-ACD0-077BC16564E6}">
      <dgm:prSet phldrT="[Text]"/>
      <dgm:spPr/>
      <dgm:t>
        <a:bodyPr/>
        <a:lstStyle/>
        <a:p>
          <a:r>
            <a:rPr lang="en-US" dirty="0"/>
            <a:t>B pays D 30</a:t>
          </a:r>
        </a:p>
      </dgm:t>
    </dgm:pt>
    <dgm:pt modelId="{790E3286-4DA4-014A-9BB4-5737008804E5}" type="parTrans" cxnId="{7162F92F-E0E4-5D47-8509-BC87DBEADE98}">
      <dgm:prSet/>
      <dgm:spPr/>
      <dgm:t>
        <a:bodyPr/>
        <a:lstStyle/>
        <a:p>
          <a:endParaRPr lang="en-US"/>
        </a:p>
      </dgm:t>
    </dgm:pt>
    <dgm:pt modelId="{4DC0141A-8A13-8442-85B7-0BF35E06954F}" type="sibTrans" cxnId="{7162F92F-E0E4-5D47-8509-BC87DBEADE98}">
      <dgm:prSet/>
      <dgm:spPr/>
      <dgm:t>
        <a:bodyPr/>
        <a:lstStyle/>
        <a:p>
          <a:endParaRPr lang="en-US"/>
        </a:p>
      </dgm:t>
    </dgm:pt>
    <dgm:pt modelId="{AB578E27-69CF-ED41-8A6E-BBDB125C4F3C}">
      <dgm:prSet/>
      <dgm:spPr/>
      <dgm:t>
        <a:bodyPr/>
        <a:lstStyle/>
        <a:p>
          <a:r>
            <a:rPr lang="en-US" dirty="0"/>
            <a:t>J pays K 20</a:t>
          </a:r>
        </a:p>
      </dgm:t>
    </dgm:pt>
    <dgm:pt modelId="{3C20DFE0-C611-8048-8FDC-F1E84AF0370D}" type="parTrans" cxnId="{A3C29FA9-69A8-CE42-A4FE-CF435F62DF38}">
      <dgm:prSet/>
      <dgm:spPr/>
      <dgm:t>
        <a:bodyPr/>
        <a:lstStyle/>
        <a:p>
          <a:endParaRPr lang="en-US"/>
        </a:p>
      </dgm:t>
    </dgm:pt>
    <dgm:pt modelId="{71F5D922-96DD-D84B-BF74-4CFA8BE33EC6}" type="sibTrans" cxnId="{A3C29FA9-69A8-CE42-A4FE-CF435F62DF38}">
      <dgm:prSet/>
      <dgm:spPr/>
      <dgm:t>
        <a:bodyPr/>
        <a:lstStyle/>
        <a:p>
          <a:endParaRPr lang="en-US"/>
        </a:p>
      </dgm:t>
    </dgm:pt>
    <dgm:pt modelId="{49C9F3CE-7396-CF46-9B74-5C7DF4EEF657}">
      <dgm:prSet/>
      <dgm:spPr/>
      <dgm:t>
        <a:bodyPr/>
        <a:lstStyle/>
        <a:p>
          <a:r>
            <a:rPr lang="en-US" dirty="0"/>
            <a:t>Random number</a:t>
          </a:r>
        </a:p>
      </dgm:t>
    </dgm:pt>
    <dgm:pt modelId="{58CB57AF-ED73-E84C-90A6-B7EA44321B62}" type="parTrans" cxnId="{CF4B45DA-C4D1-1D45-BA68-D51B480338B6}">
      <dgm:prSet/>
      <dgm:spPr/>
      <dgm:t>
        <a:bodyPr/>
        <a:lstStyle/>
        <a:p>
          <a:endParaRPr lang="en-US"/>
        </a:p>
      </dgm:t>
    </dgm:pt>
    <dgm:pt modelId="{60F3CA5E-39F7-2146-AA18-CF40EFAE1190}" type="sibTrans" cxnId="{CF4B45DA-C4D1-1D45-BA68-D51B480338B6}">
      <dgm:prSet/>
      <dgm:spPr/>
      <dgm:t>
        <a:bodyPr/>
        <a:lstStyle/>
        <a:p>
          <a:endParaRPr lang="en-US"/>
        </a:p>
      </dgm:t>
    </dgm:pt>
    <dgm:pt modelId="{25F0E44C-059B-F94E-958A-7C04AE2F7E13}">
      <dgm:prSet phldrT="[Text]"/>
      <dgm:spPr/>
      <dgm:t>
        <a:bodyPr/>
        <a:lstStyle/>
        <a:p>
          <a:r>
            <a:rPr lang="en-US" dirty="0"/>
            <a:t>B pays D 30</a:t>
          </a:r>
        </a:p>
      </dgm:t>
    </dgm:pt>
    <dgm:pt modelId="{A06AE0B7-F9CD-7948-B05B-884E7CD79AD3}" type="parTrans" cxnId="{E98D2B06-A846-874E-98B6-0B2EC154B57D}">
      <dgm:prSet/>
      <dgm:spPr/>
      <dgm:t>
        <a:bodyPr/>
        <a:lstStyle/>
        <a:p>
          <a:endParaRPr lang="en-US"/>
        </a:p>
      </dgm:t>
    </dgm:pt>
    <dgm:pt modelId="{FBFF84A4-4684-964B-BCCD-2760ACF3E824}" type="sibTrans" cxnId="{E98D2B06-A846-874E-98B6-0B2EC154B57D}">
      <dgm:prSet/>
      <dgm:spPr/>
      <dgm:t>
        <a:bodyPr/>
        <a:lstStyle/>
        <a:p>
          <a:endParaRPr lang="en-US"/>
        </a:p>
      </dgm:t>
    </dgm:pt>
    <dgm:pt modelId="{52B1D30C-6069-0547-ADDD-5E8E83F53590}">
      <dgm:prSet/>
      <dgm:spPr/>
      <dgm:t>
        <a:bodyPr/>
        <a:lstStyle/>
        <a:p>
          <a:r>
            <a:rPr lang="en-US" dirty="0"/>
            <a:t>A pays B 20</a:t>
          </a:r>
        </a:p>
      </dgm:t>
    </dgm:pt>
    <dgm:pt modelId="{E88FD403-45D1-EA46-8703-4CE7AFC23161}" type="parTrans" cxnId="{63070071-6A96-FE40-B048-2FE0A36A115E}">
      <dgm:prSet/>
      <dgm:spPr/>
      <dgm:t>
        <a:bodyPr/>
        <a:lstStyle/>
        <a:p>
          <a:endParaRPr lang="en-US"/>
        </a:p>
      </dgm:t>
    </dgm:pt>
    <dgm:pt modelId="{4A6A1744-9482-B04A-85EE-D190D68EE7E7}" type="sibTrans" cxnId="{63070071-6A96-FE40-B048-2FE0A36A115E}">
      <dgm:prSet/>
      <dgm:spPr/>
      <dgm:t>
        <a:bodyPr/>
        <a:lstStyle/>
        <a:p>
          <a:endParaRPr lang="en-US"/>
        </a:p>
      </dgm:t>
    </dgm:pt>
    <dgm:pt modelId="{A4223235-439B-6544-AEB1-25841AD6C4C4}">
      <dgm:prSet/>
      <dgm:spPr/>
      <dgm:t>
        <a:bodyPr/>
        <a:lstStyle/>
        <a:p>
          <a:r>
            <a:rPr lang="en-US" dirty="0"/>
            <a:t>Random number</a:t>
          </a:r>
        </a:p>
      </dgm:t>
    </dgm:pt>
    <dgm:pt modelId="{028265E7-A8D3-1E4A-B14C-55A671A514E2}" type="parTrans" cxnId="{58CFEFE3-097E-AF4A-B2D1-A99C581CEF69}">
      <dgm:prSet/>
      <dgm:spPr/>
      <dgm:t>
        <a:bodyPr/>
        <a:lstStyle/>
        <a:p>
          <a:endParaRPr lang="en-US"/>
        </a:p>
      </dgm:t>
    </dgm:pt>
    <dgm:pt modelId="{C1A3CD3F-A3C8-FE4B-8A42-D009FDD72258}" type="sibTrans" cxnId="{58CFEFE3-097E-AF4A-B2D1-A99C581CEF69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5">
        <dgm:presLayoutVars>
          <dgm:bulletEnabled val="1"/>
        </dgm:presLayoutVars>
      </dgm:prSet>
      <dgm:spPr/>
    </dgm:pt>
    <dgm:pt modelId="{3A8FCE94-B55B-C443-9D42-8BFBADA155F4}" type="pres">
      <dgm:prSet presAssocID="{80E2C851-5003-964E-8473-057CC2527482}" presName="space" presStyleCnt="0"/>
      <dgm:spPr/>
    </dgm:pt>
    <dgm:pt modelId="{41DC46C3-C0C3-A940-B960-B319331AE782}" type="pres">
      <dgm:prSet presAssocID="{1351295A-E66D-3644-B3F4-B057AC683897}" presName="composite" presStyleCnt="0"/>
      <dgm:spPr/>
    </dgm:pt>
    <dgm:pt modelId="{82D41EF2-25EB-694F-890E-E5CA39A4AFCD}" type="pres">
      <dgm:prSet presAssocID="{1351295A-E66D-3644-B3F4-B057AC683897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1B307175-A4AC-E143-A18B-FA84ADF18448}" type="pres">
      <dgm:prSet presAssocID="{1351295A-E66D-3644-B3F4-B057AC683897}" presName="desTx" presStyleLbl="alignAccFollowNode1" presStyleIdx="1" presStyleCnt="5">
        <dgm:presLayoutVars>
          <dgm:bulletEnabled val="1"/>
        </dgm:presLayoutVars>
      </dgm:prSet>
      <dgm:spPr/>
    </dgm:pt>
    <dgm:pt modelId="{74F8233A-1924-4B40-BB5F-F23FD76E70BB}" type="pres">
      <dgm:prSet presAssocID="{55536586-3D07-D044-A244-2719E73CB0E9}" presName="space" presStyleCnt="0"/>
      <dgm:spPr/>
    </dgm:pt>
    <dgm:pt modelId="{A0B0683F-A450-4746-A25F-2DBDBA28CBEA}" type="pres">
      <dgm:prSet presAssocID="{78751F05-C516-F646-B57F-2334AC2E6CFE}" presName="composite" presStyleCnt="0"/>
      <dgm:spPr/>
    </dgm:pt>
    <dgm:pt modelId="{79D14C15-A513-E94A-8A3F-7F2CA6EEE881}" type="pres">
      <dgm:prSet presAssocID="{78751F05-C516-F646-B57F-2334AC2E6CF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6B23DBE-6E19-E04C-83ED-A0E9BD09EB49}" type="pres">
      <dgm:prSet presAssocID="{78751F05-C516-F646-B57F-2334AC2E6CFE}" presName="desTx" presStyleLbl="alignAccFollowNode1" presStyleIdx="2" presStyleCnt="5">
        <dgm:presLayoutVars>
          <dgm:bulletEnabled val="1"/>
        </dgm:presLayoutVars>
      </dgm:prSet>
      <dgm:spPr/>
    </dgm:pt>
    <dgm:pt modelId="{69A16830-6782-DF4C-895C-5127C6CF94A6}" type="pres">
      <dgm:prSet presAssocID="{705974F4-8E36-E44D-9039-EEF76A5830F5}" presName="space" presStyleCnt="0"/>
      <dgm:spPr/>
    </dgm:pt>
    <dgm:pt modelId="{8AF39C3F-FF72-A54A-B2AA-1F365545FE78}" type="pres">
      <dgm:prSet presAssocID="{7F022624-1E8F-3D4B-AFE1-1F5B9C2EFD7F}" presName="composite" presStyleCnt="0"/>
      <dgm:spPr/>
    </dgm:pt>
    <dgm:pt modelId="{552D6E54-43F9-304D-A003-5F3DB85D61D6}" type="pres">
      <dgm:prSet presAssocID="{7F022624-1E8F-3D4B-AFE1-1F5B9C2EFD7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A6712BD-E8C5-4F4B-94E0-51689E8842D6}" type="pres">
      <dgm:prSet presAssocID="{7F022624-1E8F-3D4B-AFE1-1F5B9C2EFD7F}" presName="desTx" presStyleLbl="alignAccFollowNode1" presStyleIdx="3" presStyleCnt="5">
        <dgm:presLayoutVars>
          <dgm:bulletEnabled val="1"/>
        </dgm:presLayoutVars>
      </dgm:prSet>
      <dgm:spPr/>
    </dgm:pt>
    <dgm:pt modelId="{AD8D4937-3DA9-694D-8915-80E5399861CF}" type="pres">
      <dgm:prSet presAssocID="{98933C3E-B29D-B94F-93D5-A8A9E49D78CB}" presName="space" presStyleCnt="0"/>
      <dgm:spPr/>
    </dgm:pt>
    <dgm:pt modelId="{3C5D2EA4-E329-8D4D-B978-28A8E9A39FEC}" type="pres">
      <dgm:prSet presAssocID="{BFDCF6BF-7525-6C41-8BFA-70430C76A65E}" presName="composite" presStyleCnt="0"/>
      <dgm:spPr/>
    </dgm:pt>
    <dgm:pt modelId="{242B9D2D-2F56-394C-B44E-7A56AB7EAC98}" type="pres">
      <dgm:prSet presAssocID="{BFDCF6BF-7525-6C41-8BFA-70430C76A65E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A761DEEB-6EB2-B84A-9014-0582B6D431CA}" type="pres">
      <dgm:prSet presAssocID="{BFDCF6BF-7525-6C41-8BFA-70430C76A65E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7F41E01-19AF-8349-AB9E-D560CFA0DE64}" srcId="{84DFA6E5-F67B-D444-837B-B91E21245373}" destId="{BFDCF6BF-7525-6C41-8BFA-70430C76A65E}" srcOrd="4" destOrd="0" parTransId="{5B6545DF-EB8E-7F43-8E64-4DE47470DD38}" sibTransId="{52AA6CDA-A677-1B47-A9C1-CDB206515672}"/>
    <dgm:cxn modelId="{C29CAD04-67F5-D643-96B6-9BBFC25C0967}" type="presOf" srcId="{49C9F3CE-7396-CF46-9B74-5C7DF4EEF657}" destId="{FA6712BD-E8C5-4F4B-94E0-51689E8842D6}" srcOrd="0" destOrd="2" presId="urn:microsoft.com/office/officeart/2005/8/layout/hList1"/>
    <dgm:cxn modelId="{E98D2B06-A846-874E-98B6-0B2EC154B57D}" srcId="{BFDCF6BF-7525-6C41-8BFA-70430C76A65E}" destId="{25F0E44C-059B-F94E-958A-7C04AE2F7E13}" srcOrd="0" destOrd="0" parTransId="{A06AE0B7-F9CD-7948-B05B-884E7CD79AD3}" sibTransId="{FBFF84A4-4684-964B-BCCD-2760ACF3E824}"/>
    <dgm:cxn modelId="{4FB88C0A-4C9D-6140-A2EF-353DC1B22587}" srcId="{84DFA6E5-F67B-D444-837B-B91E21245373}" destId="{78751F05-C516-F646-B57F-2334AC2E6CFE}" srcOrd="2" destOrd="0" parTransId="{3B0CFBAF-275B-8B45-9AAF-27EC207F1122}" sibTransId="{705974F4-8E36-E44D-9039-EEF76A5830F5}"/>
    <dgm:cxn modelId="{7E4F8A0C-FEE8-5A41-A234-D22B0512D421}" type="presOf" srcId="{52B1D30C-6069-0547-ADDD-5E8E83F53590}" destId="{A761DEEB-6EB2-B84A-9014-0582B6D431CA}" srcOrd="0" destOrd="1" presId="urn:microsoft.com/office/officeart/2005/8/layout/hList1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00608E18-E08C-3748-8129-0A718C25B953}" srcId="{84DFA6E5-F67B-D444-837B-B91E21245373}" destId="{1351295A-E66D-3644-B3F4-B057AC683897}" srcOrd="1" destOrd="0" parTransId="{D561ACCC-DC79-A64D-BA96-B962BD262059}" sibTransId="{55536586-3D07-D044-A244-2719E73CB0E9}"/>
    <dgm:cxn modelId="{7069141A-9FE4-3D42-BEEE-B92C687EADC9}" type="presOf" srcId="{3A9B6155-6556-E042-B4CC-1AD8B1CC6109}" destId="{1B307175-A4AC-E143-A18B-FA84ADF18448}" srcOrd="0" destOrd="1" presId="urn:microsoft.com/office/officeart/2005/8/layout/hList1"/>
    <dgm:cxn modelId="{56F5B326-07F9-5343-B11D-78CE66E53B4D}" type="presOf" srcId="{4A42C310-A117-5647-AED5-8939DD3BEB57}" destId="{530C4036-BA6F-5A4B-9A44-29A5CAFD64AC}" srcOrd="0" destOrd="1" presId="urn:microsoft.com/office/officeart/2005/8/layout/hList1"/>
    <dgm:cxn modelId="{39CBBA2E-27D1-064C-A54E-62D240D3DF21}" type="presOf" srcId="{23C57B9F-F124-DF47-848A-BBC3E30B99DC}" destId="{1B307175-A4AC-E143-A18B-FA84ADF18448}" srcOrd="0" destOrd="0" presId="urn:microsoft.com/office/officeart/2005/8/layout/hList1"/>
    <dgm:cxn modelId="{7162F92F-E0E4-5D47-8509-BC87DBEADE98}" srcId="{7F022624-1E8F-3D4B-AFE1-1F5B9C2EFD7F}" destId="{FB5E983F-392D-7F4D-ACD0-077BC16564E6}" srcOrd="0" destOrd="0" parTransId="{790E3286-4DA4-014A-9BB4-5737008804E5}" sibTransId="{4DC0141A-8A13-8442-85B7-0BF35E06954F}"/>
    <dgm:cxn modelId="{7EF27537-23E7-A442-8961-2AC02145490F}" type="presOf" srcId="{96BAF512-BD3C-4942-83EF-E8F9CF661727}" destId="{C6B23DBE-6E19-E04C-83ED-A0E9BD09EB49}" srcOrd="0" destOrd="1" presId="urn:microsoft.com/office/officeart/2005/8/layout/hList1"/>
    <dgm:cxn modelId="{DFDAE042-5CA4-BA49-9B83-C4E8079208C0}" type="presOf" srcId="{DF52BFB4-75AE-A547-A0B4-8AA87C789682}" destId="{1B307175-A4AC-E143-A18B-FA84ADF18448}" srcOrd="0" destOrd="2" presId="urn:microsoft.com/office/officeart/2005/8/layout/hList1"/>
    <dgm:cxn modelId="{508CC043-A1D1-4D45-BF84-CAAEEA841B0D}" srcId="{84DFA6E5-F67B-D444-837B-B91E21245373}" destId="{7F022624-1E8F-3D4B-AFE1-1F5B9C2EFD7F}" srcOrd="3" destOrd="0" parTransId="{01010EE7-F712-324B-9DA8-C91CC9AD5A71}" sibTransId="{98933C3E-B29D-B94F-93D5-A8A9E49D78CB}"/>
    <dgm:cxn modelId="{361E7545-9876-8243-AA08-F972F6266316}" type="presOf" srcId="{25F0E44C-059B-F94E-958A-7C04AE2F7E13}" destId="{A761DEEB-6EB2-B84A-9014-0582B6D431CA}" srcOrd="0" destOrd="0" presId="urn:microsoft.com/office/officeart/2005/8/layout/hList1"/>
    <dgm:cxn modelId="{7B9E3048-9042-3445-9D9B-712847001791}" type="presOf" srcId="{D074C048-79D4-A24C-8E59-ADEFA9C6018D}" destId="{530C4036-BA6F-5A4B-9A44-29A5CAFD64AC}" srcOrd="0" destOrd="2" presId="urn:microsoft.com/office/officeart/2005/8/layout/hList1"/>
    <dgm:cxn modelId="{EDCB0B5D-710A-7A4E-B59F-38685D6C1DCB}" srcId="{D356105A-8516-D64F-9EC5-09C85825FE34}" destId="{03CAEB1A-CA1C-604A-BE95-B63E19FA4EBB}" srcOrd="0" destOrd="0" parTransId="{3327946E-2561-8446-9FAB-6AA32717DD11}" sibTransId="{18DD8860-B39B-C242-A573-994B96852B9D}"/>
    <dgm:cxn modelId="{B02E8367-7B4F-E645-B38A-9029EBD566AD}" srcId="{1351295A-E66D-3644-B3F4-B057AC683897}" destId="{DF52BFB4-75AE-A547-A0B4-8AA87C789682}" srcOrd="2" destOrd="0" parTransId="{86D3045C-80D0-4641-ACDC-C6264B62038D}" sibTransId="{A14EEAC6-4375-8A47-8407-9D02308CBB72}"/>
    <dgm:cxn modelId="{6C177F6E-43BD-5F49-9027-2FFB98154BE5}" srcId="{1351295A-E66D-3644-B3F4-B057AC683897}" destId="{23C57B9F-F124-DF47-848A-BBC3E30B99DC}" srcOrd="0" destOrd="0" parTransId="{14AA1D86-E6FB-1C41-9A4E-CFF3F094485F}" sibTransId="{7913D733-3DC2-CF43-BEA7-E6E38EBE600E}"/>
    <dgm:cxn modelId="{63070071-6A96-FE40-B048-2FE0A36A115E}" srcId="{BFDCF6BF-7525-6C41-8BFA-70430C76A65E}" destId="{52B1D30C-6069-0547-ADDD-5E8E83F53590}" srcOrd="1" destOrd="0" parTransId="{E88FD403-45D1-EA46-8703-4CE7AFC23161}" sibTransId="{4A6A1744-9482-B04A-85EE-D190D68EE7E7}"/>
    <dgm:cxn modelId="{FD59CA78-DA49-D04C-9E6B-9A1231E7CFDC}" type="presOf" srcId="{AA6CBFCA-3346-9F43-858C-B5CB94806EE9}" destId="{C6B23DBE-6E19-E04C-83ED-A0E9BD09EB49}" srcOrd="0" destOrd="0" presId="urn:microsoft.com/office/officeart/2005/8/layout/hList1"/>
    <dgm:cxn modelId="{F5535B79-10BC-3040-872A-BD2EEFFDD3BF}" srcId="{1351295A-E66D-3644-B3F4-B057AC683897}" destId="{3A9B6155-6556-E042-B4CC-1AD8B1CC6109}" srcOrd="1" destOrd="0" parTransId="{C39568B9-BF8D-2A40-9873-33D6119BF1EA}" sibTransId="{9C5386D9-8808-0E45-913D-C67C703DF72D}"/>
    <dgm:cxn modelId="{C195F07B-6EC4-1F4A-B46E-37E8DE91507C}" type="presOf" srcId="{BFDCF6BF-7525-6C41-8BFA-70430C76A65E}" destId="{242B9D2D-2F56-394C-B44E-7A56AB7EAC98}" srcOrd="0" destOrd="0" presId="urn:microsoft.com/office/officeart/2005/8/layout/hList1"/>
    <dgm:cxn modelId="{0A2E9D88-55B0-DD49-AF9A-ED1D84031EE1}" srcId="{78751F05-C516-F646-B57F-2334AC2E6CFE}" destId="{AA6CBFCA-3346-9F43-858C-B5CB94806EE9}" srcOrd="0" destOrd="0" parTransId="{DE6A136E-DE5D-E642-BD58-87F817FAE5D1}" sibTransId="{2CB1E645-2DDB-734F-B46B-560AE8C9B123}"/>
    <dgm:cxn modelId="{2D22698A-23D9-2148-ADA0-FE222C8BC998}" type="presOf" srcId="{1351295A-E66D-3644-B3F4-B057AC683897}" destId="{82D41EF2-25EB-694F-890E-E5CA39A4AFCD}" srcOrd="0" destOrd="0" presId="urn:microsoft.com/office/officeart/2005/8/layout/hList1"/>
    <dgm:cxn modelId="{F7935C9B-3FFF-F349-9673-F4C9D78E3CC7}" type="presOf" srcId="{68AB24F5-29AD-944D-93DF-AE8D3555B746}" destId="{C6B23DBE-6E19-E04C-83ED-A0E9BD09EB49}" srcOrd="0" destOrd="2" presId="urn:microsoft.com/office/officeart/2005/8/layout/hList1"/>
    <dgm:cxn modelId="{8108509E-9A8E-AB41-98F9-15BCA985FE11}" type="presOf" srcId="{78751F05-C516-F646-B57F-2334AC2E6CFE}" destId="{79D14C15-A513-E94A-8A3F-7F2CA6EEE881}" srcOrd="0" destOrd="0" presId="urn:microsoft.com/office/officeart/2005/8/layout/hList1"/>
    <dgm:cxn modelId="{A3C29FA9-69A8-CE42-A4FE-CF435F62DF38}" srcId="{7F022624-1E8F-3D4B-AFE1-1F5B9C2EFD7F}" destId="{AB578E27-69CF-ED41-8A6E-BBDB125C4F3C}" srcOrd="1" destOrd="0" parTransId="{3C20DFE0-C611-8048-8FDC-F1E84AF0370D}" sibTransId="{71F5D922-96DD-D84B-BF74-4CFA8BE33EC6}"/>
    <dgm:cxn modelId="{8A251BC0-A8C0-A549-A71B-AFCD6417D80E}" type="presOf" srcId="{FB5E983F-392D-7F4D-ACD0-077BC16564E6}" destId="{FA6712BD-E8C5-4F4B-94E0-51689E8842D6}" srcOrd="0" destOrd="0" presId="urn:microsoft.com/office/officeart/2005/8/layout/hList1"/>
    <dgm:cxn modelId="{97F0C2CD-C700-D54C-9A4B-973409083CB1}" type="presOf" srcId="{03CAEB1A-CA1C-604A-BE95-B63E19FA4EBB}" destId="{530C4036-BA6F-5A4B-9A44-29A5CAFD64AC}" srcOrd="0" destOrd="0" presId="urn:microsoft.com/office/officeart/2005/8/layout/hList1"/>
    <dgm:cxn modelId="{CF4B45DA-C4D1-1D45-BA68-D51B480338B6}" srcId="{7F022624-1E8F-3D4B-AFE1-1F5B9C2EFD7F}" destId="{49C9F3CE-7396-CF46-9B74-5C7DF4EEF657}" srcOrd="2" destOrd="0" parTransId="{58CB57AF-ED73-E84C-90A6-B7EA44321B62}" sibTransId="{60F3CA5E-39F7-2146-AA18-CF40EFAE1190}"/>
    <dgm:cxn modelId="{F7E792DF-B603-2149-9BD5-4D01BB9B6556}" type="presOf" srcId="{A4223235-439B-6544-AEB1-25841AD6C4C4}" destId="{A761DEEB-6EB2-B84A-9014-0582B6D431CA}" srcOrd="0" destOrd="2" presId="urn:microsoft.com/office/officeart/2005/8/layout/hList1"/>
    <dgm:cxn modelId="{14381EE0-7064-C546-A924-853784201545}" srcId="{78751F05-C516-F646-B57F-2334AC2E6CFE}" destId="{68AB24F5-29AD-944D-93DF-AE8D3555B746}" srcOrd="2" destOrd="0" parTransId="{2A5E77AE-0FF2-2D4E-BA93-FFC2E82CD24B}" sibTransId="{7D4A896E-216A-1747-8E88-0C0853F7E73B}"/>
    <dgm:cxn modelId="{58CFEFE3-097E-AF4A-B2D1-A99C581CEF69}" srcId="{BFDCF6BF-7525-6C41-8BFA-70430C76A65E}" destId="{A4223235-439B-6544-AEB1-25841AD6C4C4}" srcOrd="2" destOrd="0" parTransId="{028265E7-A8D3-1E4A-B14C-55A671A514E2}" sibTransId="{C1A3CD3F-A3C8-FE4B-8A42-D009FDD72258}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2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834CBCF2-F318-7840-9B1F-48F7081CDB28}" srcId="{D356105A-8516-D64F-9EC5-09C85825FE34}" destId="{4A42C310-A117-5647-AED5-8939DD3BEB57}" srcOrd="1" destOrd="0" parTransId="{EFD411FE-F1C7-684C-BDCE-84C79F59D343}" sibTransId="{7901EB9F-F28A-2D42-903A-1DD468013EED}"/>
    <dgm:cxn modelId="{3AE910F3-8488-6F47-99AF-6785309F0EC2}" type="presOf" srcId="{AB578E27-69CF-ED41-8A6E-BBDB125C4F3C}" destId="{FA6712BD-E8C5-4F4B-94E0-51689E8842D6}" srcOrd="0" destOrd="1" presId="urn:microsoft.com/office/officeart/2005/8/layout/hList1"/>
    <dgm:cxn modelId="{D2E4F7F3-72A1-0948-97AF-03E338912F57}" type="presOf" srcId="{7F022624-1E8F-3D4B-AFE1-1F5B9C2EFD7F}" destId="{552D6E54-43F9-304D-A003-5F3DB85D61D6}" srcOrd="0" destOrd="0" presId="urn:microsoft.com/office/officeart/2005/8/layout/hList1"/>
    <dgm:cxn modelId="{B2CC27F7-71C8-DF42-964A-27B107675A75}" srcId="{78751F05-C516-F646-B57F-2334AC2E6CFE}" destId="{96BAF512-BD3C-4942-83EF-E8F9CF661727}" srcOrd="1" destOrd="0" parTransId="{F24D38DE-5530-E044-A927-982CCE095884}" sibTransId="{745A9205-C294-2C42-A566-7AC267D75CD4}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  <dgm:cxn modelId="{C6293A3E-9F3D-314F-87DC-96AEC1055A18}" type="presParOf" srcId="{ABF683EC-608B-514E-A3F3-974E09675B38}" destId="{3A8FCE94-B55B-C443-9D42-8BFBADA155F4}" srcOrd="1" destOrd="0" presId="urn:microsoft.com/office/officeart/2005/8/layout/hList1"/>
    <dgm:cxn modelId="{74A1619F-2DDE-9549-BA99-E7F4F4850337}" type="presParOf" srcId="{ABF683EC-608B-514E-A3F3-974E09675B38}" destId="{41DC46C3-C0C3-A940-B960-B319331AE782}" srcOrd="2" destOrd="0" presId="urn:microsoft.com/office/officeart/2005/8/layout/hList1"/>
    <dgm:cxn modelId="{BF1D8372-6C0A-9144-A87F-75C4804118D2}" type="presParOf" srcId="{41DC46C3-C0C3-A940-B960-B319331AE782}" destId="{82D41EF2-25EB-694F-890E-E5CA39A4AFCD}" srcOrd="0" destOrd="0" presId="urn:microsoft.com/office/officeart/2005/8/layout/hList1"/>
    <dgm:cxn modelId="{7BE6A145-339D-4940-88DA-37D5DCF24300}" type="presParOf" srcId="{41DC46C3-C0C3-A940-B960-B319331AE782}" destId="{1B307175-A4AC-E143-A18B-FA84ADF18448}" srcOrd="1" destOrd="0" presId="urn:microsoft.com/office/officeart/2005/8/layout/hList1"/>
    <dgm:cxn modelId="{B0377CFF-8C16-8C43-9CE2-C31D5157CA52}" type="presParOf" srcId="{ABF683EC-608B-514E-A3F3-974E09675B38}" destId="{74F8233A-1924-4B40-BB5F-F23FD76E70BB}" srcOrd="3" destOrd="0" presId="urn:microsoft.com/office/officeart/2005/8/layout/hList1"/>
    <dgm:cxn modelId="{7C0E5427-9565-D040-8EE5-A4F86FFFF68F}" type="presParOf" srcId="{ABF683EC-608B-514E-A3F3-974E09675B38}" destId="{A0B0683F-A450-4746-A25F-2DBDBA28CBEA}" srcOrd="4" destOrd="0" presId="urn:microsoft.com/office/officeart/2005/8/layout/hList1"/>
    <dgm:cxn modelId="{19AC344F-345F-034B-89D6-00B41E5182DC}" type="presParOf" srcId="{A0B0683F-A450-4746-A25F-2DBDBA28CBEA}" destId="{79D14C15-A513-E94A-8A3F-7F2CA6EEE881}" srcOrd="0" destOrd="0" presId="urn:microsoft.com/office/officeart/2005/8/layout/hList1"/>
    <dgm:cxn modelId="{B5CBF12D-3DBD-994E-A75A-3510A9EF0E3B}" type="presParOf" srcId="{A0B0683F-A450-4746-A25F-2DBDBA28CBEA}" destId="{C6B23DBE-6E19-E04C-83ED-A0E9BD09EB49}" srcOrd="1" destOrd="0" presId="urn:microsoft.com/office/officeart/2005/8/layout/hList1"/>
    <dgm:cxn modelId="{C724F132-CEB7-B840-AFD3-041A832B862E}" type="presParOf" srcId="{ABF683EC-608B-514E-A3F3-974E09675B38}" destId="{69A16830-6782-DF4C-895C-5127C6CF94A6}" srcOrd="5" destOrd="0" presId="urn:microsoft.com/office/officeart/2005/8/layout/hList1"/>
    <dgm:cxn modelId="{E059EB31-E666-2749-B961-E939CCE0D3BD}" type="presParOf" srcId="{ABF683EC-608B-514E-A3F3-974E09675B38}" destId="{8AF39C3F-FF72-A54A-B2AA-1F365545FE78}" srcOrd="6" destOrd="0" presId="urn:microsoft.com/office/officeart/2005/8/layout/hList1"/>
    <dgm:cxn modelId="{D38A0E0A-9EF1-834F-87E1-192F49B203A6}" type="presParOf" srcId="{8AF39C3F-FF72-A54A-B2AA-1F365545FE78}" destId="{552D6E54-43F9-304D-A003-5F3DB85D61D6}" srcOrd="0" destOrd="0" presId="urn:microsoft.com/office/officeart/2005/8/layout/hList1"/>
    <dgm:cxn modelId="{DF88D058-46FE-6449-AD67-E942D0351EE8}" type="presParOf" srcId="{8AF39C3F-FF72-A54A-B2AA-1F365545FE78}" destId="{FA6712BD-E8C5-4F4B-94E0-51689E8842D6}" srcOrd="1" destOrd="0" presId="urn:microsoft.com/office/officeart/2005/8/layout/hList1"/>
    <dgm:cxn modelId="{50FB966F-B288-3448-801E-9805BF209A6B}" type="presParOf" srcId="{ABF683EC-608B-514E-A3F3-974E09675B38}" destId="{AD8D4937-3DA9-694D-8915-80E5399861CF}" srcOrd="7" destOrd="0" presId="urn:microsoft.com/office/officeart/2005/8/layout/hList1"/>
    <dgm:cxn modelId="{C3561F91-A2F4-0F4A-8F9D-60B3E933439B}" type="presParOf" srcId="{ABF683EC-608B-514E-A3F3-974E09675B38}" destId="{3C5D2EA4-E329-8D4D-B978-28A8E9A39FEC}" srcOrd="8" destOrd="0" presId="urn:microsoft.com/office/officeart/2005/8/layout/hList1"/>
    <dgm:cxn modelId="{BAA13DF7-7652-BF4A-AC7C-EEBCC8B3EEAD}" type="presParOf" srcId="{3C5D2EA4-E329-8D4D-B978-28A8E9A39FEC}" destId="{242B9D2D-2F56-394C-B44E-7A56AB7EAC98}" srcOrd="0" destOrd="0" presId="urn:microsoft.com/office/officeart/2005/8/layout/hList1"/>
    <dgm:cxn modelId="{34DF09F1-4165-884C-B2EC-254D0890C5B6}" type="presParOf" srcId="{3C5D2EA4-E329-8D4D-B978-28A8E9A39FEC}" destId="{A761DEEB-6EB2-B84A-9014-0582B6D431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DFA6E5-F67B-D444-837B-B91E212453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56105A-8516-D64F-9EC5-09C85825FE34}">
      <dgm:prSet phldrT="[Text]"/>
      <dgm:spPr/>
      <dgm:t>
        <a:bodyPr/>
        <a:lstStyle/>
        <a:p>
          <a:r>
            <a:rPr lang="en-US"/>
            <a:t>0000010..</a:t>
          </a:r>
          <a:endParaRPr lang="en-US" dirty="0"/>
        </a:p>
      </dgm:t>
    </dgm:pt>
    <dgm:pt modelId="{BA010B18-F42B-5A40-8098-41A983DE44BB}" type="parTrans" cxnId="{3302E111-6DE2-FF4C-84E5-01AC756B101F}">
      <dgm:prSet/>
      <dgm:spPr/>
      <dgm:t>
        <a:bodyPr/>
        <a:lstStyle/>
        <a:p>
          <a:endParaRPr lang="en-US"/>
        </a:p>
      </dgm:t>
    </dgm:pt>
    <dgm:pt modelId="{80E2C851-5003-964E-8473-057CC2527482}" type="sibTrans" cxnId="{3302E111-6DE2-FF4C-84E5-01AC756B101F}">
      <dgm:prSet/>
      <dgm:spPr/>
      <dgm:t>
        <a:bodyPr/>
        <a:lstStyle/>
        <a:p>
          <a:endParaRPr lang="en-US"/>
        </a:p>
      </dgm:t>
    </dgm:pt>
    <dgm:pt modelId="{03CAEB1A-CA1C-604A-BE95-B63E19FA4EBB}">
      <dgm:prSet phldrT="[Text]" custT="1"/>
      <dgm:spPr/>
      <dgm:t>
        <a:bodyPr/>
        <a:lstStyle/>
        <a:p>
          <a:r>
            <a:rPr lang="en-US" sz="2000"/>
            <a:t>B pays D 30</a:t>
          </a:r>
          <a:endParaRPr lang="en-US" sz="2000" dirty="0"/>
        </a:p>
      </dgm:t>
    </dgm:pt>
    <dgm:pt modelId="{3327946E-2561-8446-9FAB-6AA32717DD11}" type="parTrans" cxnId="{EDCB0B5D-710A-7A4E-B59F-38685D6C1DCB}">
      <dgm:prSet/>
      <dgm:spPr/>
      <dgm:t>
        <a:bodyPr/>
        <a:lstStyle/>
        <a:p>
          <a:endParaRPr lang="en-US"/>
        </a:p>
      </dgm:t>
    </dgm:pt>
    <dgm:pt modelId="{18DD8860-B39B-C242-A573-994B96852B9D}" type="sibTrans" cxnId="{EDCB0B5D-710A-7A4E-B59F-38685D6C1DCB}">
      <dgm:prSet/>
      <dgm:spPr/>
      <dgm:t>
        <a:bodyPr/>
        <a:lstStyle/>
        <a:p>
          <a:endParaRPr lang="en-US"/>
        </a:p>
      </dgm:t>
    </dgm:pt>
    <dgm:pt modelId="{1351295A-E66D-3644-B3F4-B057AC683897}">
      <dgm:prSet phldrT="[Text]"/>
      <dgm:spPr/>
      <dgm:t>
        <a:bodyPr/>
        <a:lstStyle/>
        <a:p>
          <a:r>
            <a:rPr lang="en-US"/>
            <a:t>00000001..</a:t>
          </a:r>
          <a:endParaRPr lang="en-US" dirty="0"/>
        </a:p>
      </dgm:t>
    </dgm:pt>
    <dgm:pt modelId="{D561ACCC-DC79-A64D-BA96-B962BD262059}" type="parTrans" cxnId="{00608E18-E08C-3748-8129-0A718C25B953}">
      <dgm:prSet/>
      <dgm:spPr/>
      <dgm:t>
        <a:bodyPr/>
        <a:lstStyle/>
        <a:p>
          <a:endParaRPr lang="en-US"/>
        </a:p>
      </dgm:t>
    </dgm:pt>
    <dgm:pt modelId="{55536586-3D07-D044-A244-2719E73CB0E9}" type="sibTrans" cxnId="{00608E18-E08C-3748-8129-0A718C25B953}">
      <dgm:prSet/>
      <dgm:spPr/>
      <dgm:t>
        <a:bodyPr/>
        <a:lstStyle/>
        <a:p>
          <a:endParaRPr lang="en-US"/>
        </a:p>
      </dgm:t>
    </dgm:pt>
    <dgm:pt modelId="{23C57B9F-F124-DF47-848A-BBC3E30B99DC}">
      <dgm:prSet phldrT="[Text]" custT="1"/>
      <dgm:spPr/>
      <dgm:t>
        <a:bodyPr/>
        <a:lstStyle/>
        <a:p>
          <a:r>
            <a:rPr lang="en-US" sz="2000"/>
            <a:t>L pays Q 30</a:t>
          </a:r>
          <a:endParaRPr lang="en-US" sz="2000" dirty="0"/>
        </a:p>
      </dgm:t>
    </dgm:pt>
    <dgm:pt modelId="{14AA1D86-E6FB-1C41-9A4E-CFF3F094485F}" type="parTrans" cxnId="{6C177F6E-43BD-5F49-9027-2FFB98154BE5}">
      <dgm:prSet/>
      <dgm:spPr/>
      <dgm:t>
        <a:bodyPr/>
        <a:lstStyle/>
        <a:p>
          <a:endParaRPr lang="en-US"/>
        </a:p>
      </dgm:t>
    </dgm:pt>
    <dgm:pt modelId="{7913D733-3DC2-CF43-BEA7-E6E38EBE600E}" type="sibTrans" cxnId="{6C177F6E-43BD-5F49-9027-2FFB98154BE5}">
      <dgm:prSet/>
      <dgm:spPr/>
      <dgm:t>
        <a:bodyPr/>
        <a:lstStyle/>
        <a:p>
          <a:endParaRPr lang="en-US"/>
        </a:p>
      </dgm:t>
    </dgm:pt>
    <dgm:pt modelId="{78751F05-C516-F646-B57F-2334AC2E6CFE}">
      <dgm:prSet phldrT="[Text]"/>
      <dgm:spPr/>
      <dgm:t>
        <a:bodyPr/>
        <a:lstStyle/>
        <a:p>
          <a:r>
            <a:rPr lang="en-US"/>
            <a:t>0000001010..</a:t>
          </a:r>
          <a:endParaRPr lang="en-US" dirty="0"/>
        </a:p>
      </dgm:t>
    </dgm:pt>
    <dgm:pt modelId="{3B0CFBAF-275B-8B45-9AAF-27EC207F1122}" type="parTrans" cxnId="{4FB88C0A-4C9D-6140-A2EF-353DC1B22587}">
      <dgm:prSet/>
      <dgm:spPr/>
      <dgm:t>
        <a:bodyPr/>
        <a:lstStyle/>
        <a:p>
          <a:endParaRPr lang="en-US"/>
        </a:p>
      </dgm:t>
    </dgm:pt>
    <dgm:pt modelId="{705974F4-8E36-E44D-9039-EEF76A5830F5}" type="sibTrans" cxnId="{4FB88C0A-4C9D-6140-A2EF-353DC1B22587}">
      <dgm:prSet/>
      <dgm:spPr/>
      <dgm:t>
        <a:bodyPr/>
        <a:lstStyle/>
        <a:p>
          <a:endParaRPr lang="en-US"/>
        </a:p>
      </dgm:t>
    </dgm:pt>
    <dgm:pt modelId="{AA6CBFCA-3346-9F43-858C-B5CB94806EE9}">
      <dgm:prSet phldrT="[Text]" custT="1"/>
      <dgm:spPr/>
      <dgm:t>
        <a:bodyPr/>
        <a:lstStyle/>
        <a:p>
          <a:r>
            <a:rPr lang="en-US" sz="2000"/>
            <a:t>A pays D 30</a:t>
          </a:r>
          <a:endParaRPr lang="en-US" sz="2000" dirty="0"/>
        </a:p>
      </dgm:t>
    </dgm:pt>
    <dgm:pt modelId="{DE6A136E-DE5D-E642-BD58-87F817FAE5D1}" type="parTrans" cxnId="{0A2E9D88-55B0-DD49-AF9A-ED1D84031EE1}">
      <dgm:prSet/>
      <dgm:spPr/>
      <dgm:t>
        <a:bodyPr/>
        <a:lstStyle/>
        <a:p>
          <a:endParaRPr lang="en-US"/>
        </a:p>
      </dgm:t>
    </dgm:pt>
    <dgm:pt modelId="{2CB1E645-2DDB-734F-B46B-560AE8C9B123}" type="sibTrans" cxnId="{0A2E9D88-55B0-DD49-AF9A-ED1D84031EE1}">
      <dgm:prSet/>
      <dgm:spPr/>
      <dgm:t>
        <a:bodyPr/>
        <a:lstStyle/>
        <a:p>
          <a:endParaRPr lang="en-US"/>
        </a:p>
      </dgm:t>
    </dgm:pt>
    <dgm:pt modelId="{7F022624-1E8F-3D4B-AFE1-1F5B9C2EFD7F}">
      <dgm:prSet phldrT="[Text]"/>
      <dgm:spPr/>
      <dgm:t>
        <a:bodyPr/>
        <a:lstStyle/>
        <a:p>
          <a:r>
            <a:rPr lang="en-US" dirty="0"/>
            <a:t>0000001010..</a:t>
          </a:r>
        </a:p>
      </dgm:t>
    </dgm:pt>
    <dgm:pt modelId="{01010EE7-F712-324B-9DA8-C91CC9AD5A71}" type="parTrans" cxnId="{508CC043-A1D1-4D45-BF84-CAAEEA841B0D}">
      <dgm:prSet/>
      <dgm:spPr/>
      <dgm:t>
        <a:bodyPr/>
        <a:lstStyle/>
        <a:p>
          <a:endParaRPr lang="en-US"/>
        </a:p>
      </dgm:t>
    </dgm:pt>
    <dgm:pt modelId="{98933C3E-B29D-B94F-93D5-A8A9E49D78CB}" type="sibTrans" cxnId="{508CC043-A1D1-4D45-BF84-CAAEEA841B0D}">
      <dgm:prSet/>
      <dgm:spPr/>
      <dgm:t>
        <a:bodyPr/>
        <a:lstStyle/>
        <a:p>
          <a:endParaRPr lang="en-US"/>
        </a:p>
      </dgm:t>
    </dgm:pt>
    <dgm:pt modelId="{BFDCF6BF-7525-6C41-8BFA-70430C76A65E}">
      <dgm:prSet phldrT="[Text]"/>
      <dgm:spPr/>
      <dgm:t>
        <a:bodyPr/>
        <a:lstStyle/>
        <a:p>
          <a:r>
            <a:rPr lang="en-US"/>
            <a:t>0000001010..</a:t>
          </a:r>
          <a:endParaRPr lang="en-US" dirty="0"/>
        </a:p>
      </dgm:t>
    </dgm:pt>
    <dgm:pt modelId="{5B6545DF-EB8E-7F43-8E64-4DE47470DD38}" type="parTrans" cxnId="{77F41E01-19AF-8349-AB9E-D560CFA0DE64}">
      <dgm:prSet/>
      <dgm:spPr/>
      <dgm:t>
        <a:bodyPr/>
        <a:lstStyle/>
        <a:p>
          <a:endParaRPr lang="en-US"/>
        </a:p>
      </dgm:t>
    </dgm:pt>
    <dgm:pt modelId="{52AA6CDA-A677-1B47-A9C1-CDB206515672}" type="sibTrans" cxnId="{77F41E01-19AF-8349-AB9E-D560CFA0DE64}">
      <dgm:prSet/>
      <dgm:spPr/>
      <dgm:t>
        <a:bodyPr/>
        <a:lstStyle/>
        <a:p>
          <a:endParaRPr lang="en-US"/>
        </a:p>
      </dgm:t>
    </dgm:pt>
    <dgm:pt modelId="{FB5E983F-392D-7F4D-ACD0-077BC16564E6}">
      <dgm:prSet phldrT="[Text]"/>
      <dgm:spPr/>
      <dgm:t>
        <a:bodyPr/>
        <a:lstStyle/>
        <a:p>
          <a:r>
            <a:rPr lang="en-US"/>
            <a:t>B pays D 30</a:t>
          </a:r>
          <a:endParaRPr lang="en-US" dirty="0"/>
        </a:p>
      </dgm:t>
    </dgm:pt>
    <dgm:pt modelId="{790E3286-4DA4-014A-9BB4-5737008804E5}" type="parTrans" cxnId="{7162F92F-E0E4-5D47-8509-BC87DBEADE98}">
      <dgm:prSet/>
      <dgm:spPr/>
      <dgm:t>
        <a:bodyPr/>
        <a:lstStyle/>
        <a:p>
          <a:endParaRPr lang="en-US"/>
        </a:p>
      </dgm:t>
    </dgm:pt>
    <dgm:pt modelId="{4DC0141A-8A13-8442-85B7-0BF35E06954F}" type="sibTrans" cxnId="{7162F92F-E0E4-5D47-8509-BC87DBEADE98}">
      <dgm:prSet/>
      <dgm:spPr/>
      <dgm:t>
        <a:bodyPr/>
        <a:lstStyle/>
        <a:p>
          <a:endParaRPr lang="en-US"/>
        </a:p>
      </dgm:t>
    </dgm:pt>
    <dgm:pt modelId="{25F0E44C-059B-F94E-958A-7C04AE2F7E13}">
      <dgm:prSet phldrT="[Text]"/>
      <dgm:spPr/>
      <dgm:t>
        <a:bodyPr/>
        <a:lstStyle/>
        <a:p>
          <a:r>
            <a:rPr lang="en-US"/>
            <a:t>B pays D 30</a:t>
          </a:r>
          <a:endParaRPr lang="en-US" dirty="0"/>
        </a:p>
      </dgm:t>
    </dgm:pt>
    <dgm:pt modelId="{A06AE0B7-F9CD-7948-B05B-884E7CD79AD3}" type="parTrans" cxnId="{E98D2B06-A846-874E-98B6-0B2EC154B57D}">
      <dgm:prSet/>
      <dgm:spPr/>
      <dgm:t>
        <a:bodyPr/>
        <a:lstStyle/>
        <a:p>
          <a:endParaRPr lang="en-US"/>
        </a:p>
      </dgm:t>
    </dgm:pt>
    <dgm:pt modelId="{FBFF84A4-4684-964B-BCCD-2760ACF3E824}" type="sibTrans" cxnId="{E98D2B06-A846-874E-98B6-0B2EC154B57D}">
      <dgm:prSet/>
      <dgm:spPr/>
      <dgm:t>
        <a:bodyPr/>
        <a:lstStyle/>
        <a:p>
          <a:endParaRPr lang="en-US"/>
        </a:p>
      </dgm:t>
    </dgm:pt>
    <dgm:pt modelId="{4A42C310-A117-5647-AED5-8939DD3BEB57}">
      <dgm:prSet phldrT="[Text]" custT="1"/>
      <dgm:spPr/>
      <dgm:t>
        <a:bodyPr/>
        <a:lstStyle/>
        <a:p>
          <a:r>
            <a:rPr lang="en-US" sz="2000" dirty="0"/>
            <a:t>A pays B 20</a:t>
          </a:r>
        </a:p>
      </dgm:t>
    </dgm:pt>
    <dgm:pt modelId="{7901EB9F-F28A-2D42-903A-1DD468013EED}" type="sibTrans" cxnId="{834CBCF2-F318-7840-9B1F-48F7081CDB28}">
      <dgm:prSet/>
      <dgm:spPr/>
      <dgm:t>
        <a:bodyPr/>
        <a:lstStyle/>
        <a:p>
          <a:endParaRPr lang="en-US"/>
        </a:p>
      </dgm:t>
    </dgm:pt>
    <dgm:pt modelId="{EFD411FE-F1C7-684C-BDCE-84C79F59D343}" type="parTrans" cxnId="{834CBCF2-F318-7840-9B1F-48F7081CDB28}">
      <dgm:prSet/>
      <dgm:spPr/>
      <dgm:t>
        <a:bodyPr/>
        <a:lstStyle/>
        <a:p>
          <a:endParaRPr lang="en-US"/>
        </a:p>
      </dgm:t>
    </dgm:pt>
    <dgm:pt modelId="{D074C048-79D4-A24C-8E59-ADEFA9C6018D}">
      <dgm:prSet phldrT="[Text]"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5AF3F312-B69D-144C-8C33-7E39AFC603B1}" type="sibTrans" cxnId="{AD3FB1E7-3C8A-304D-8888-4E5622C9418A}">
      <dgm:prSet/>
      <dgm:spPr/>
      <dgm:t>
        <a:bodyPr/>
        <a:lstStyle/>
        <a:p>
          <a:endParaRPr lang="en-US"/>
        </a:p>
      </dgm:t>
    </dgm:pt>
    <dgm:pt modelId="{E6657785-80C0-0940-8338-502B1F6D9C3A}" type="parTrans" cxnId="{AD3FB1E7-3C8A-304D-8888-4E5622C9418A}">
      <dgm:prSet/>
      <dgm:spPr/>
      <dgm:t>
        <a:bodyPr/>
        <a:lstStyle/>
        <a:p>
          <a:endParaRPr lang="en-US"/>
        </a:p>
      </dgm:t>
    </dgm:pt>
    <dgm:pt modelId="{3A9B6155-6556-E042-B4CC-1AD8B1CC6109}">
      <dgm:prSet custT="1"/>
      <dgm:spPr/>
      <dgm:t>
        <a:bodyPr/>
        <a:lstStyle/>
        <a:p>
          <a:r>
            <a:rPr lang="en-US" sz="2000" dirty="0"/>
            <a:t>M pays B 20</a:t>
          </a:r>
        </a:p>
      </dgm:t>
    </dgm:pt>
    <dgm:pt modelId="{9C5386D9-8808-0E45-913D-C67C703DF72D}" type="sibTrans" cxnId="{F5535B79-10BC-3040-872A-BD2EEFFDD3BF}">
      <dgm:prSet/>
      <dgm:spPr/>
      <dgm:t>
        <a:bodyPr/>
        <a:lstStyle/>
        <a:p>
          <a:endParaRPr lang="en-US"/>
        </a:p>
      </dgm:t>
    </dgm:pt>
    <dgm:pt modelId="{C39568B9-BF8D-2A40-9873-33D6119BF1EA}" type="parTrans" cxnId="{F5535B79-10BC-3040-872A-BD2EEFFDD3BF}">
      <dgm:prSet/>
      <dgm:spPr/>
      <dgm:t>
        <a:bodyPr/>
        <a:lstStyle/>
        <a:p>
          <a:endParaRPr lang="en-US"/>
        </a:p>
      </dgm:t>
    </dgm:pt>
    <dgm:pt modelId="{DF52BFB4-75AE-A547-A0B4-8AA87C789682}">
      <dgm:prSet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A14EEAC6-4375-8A47-8407-9D02308CBB72}" type="sibTrans" cxnId="{B02E8367-7B4F-E645-B38A-9029EBD566AD}">
      <dgm:prSet/>
      <dgm:spPr/>
      <dgm:t>
        <a:bodyPr/>
        <a:lstStyle/>
        <a:p>
          <a:endParaRPr lang="en-US"/>
        </a:p>
      </dgm:t>
    </dgm:pt>
    <dgm:pt modelId="{86D3045C-80D0-4641-ACDC-C6264B62038D}" type="parTrans" cxnId="{B02E8367-7B4F-E645-B38A-9029EBD566AD}">
      <dgm:prSet/>
      <dgm:spPr/>
      <dgm:t>
        <a:bodyPr/>
        <a:lstStyle/>
        <a:p>
          <a:endParaRPr lang="en-US"/>
        </a:p>
      </dgm:t>
    </dgm:pt>
    <dgm:pt modelId="{96BAF512-BD3C-4942-83EF-E8F9CF661727}">
      <dgm:prSet custT="1"/>
      <dgm:spPr/>
      <dgm:t>
        <a:bodyPr/>
        <a:lstStyle/>
        <a:p>
          <a:r>
            <a:rPr lang="en-US" sz="2000" dirty="0"/>
            <a:t>A pays X 20</a:t>
          </a:r>
        </a:p>
      </dgm:t>
    </dgm:pt>
    <dgm:pt modelId="{745A9205-C294-2C42-A566-7AC267D75CD4}" type="sibTrans" cxnId="{B2CC27F7-71C8-DF42-964A-27B107675A75}">
      <dgm:prSet/>
      <dgm:spPr/>
      <dgm:t>
        <a:bodyPr/>
        <a:lstStyle/>
        <a:p>
          <a:endParaRPr lang="en-US"/>
        </a:p>
      </dgm:t>
    </dgm:pt>
    <dgm:pt modelId="{F24D38DE-5530-E044-A927-982CCE095884}" type="parTrans" cxnId="{B2CC27F7-71C8-DF42-964A-27B107675A75}">
      <dgm:prSet/>
      <dgm:spPr/>
      <dgm:t>
        <a:bodyPr/>
        <a:lstStyle/>
        <a:p>
          <a:endParaRPr lang="en-US"/>
        </a:p>
      </dgm:t>
    </dgm:pt>
    <dgm:pt modelId="{68AB24F5-29AD-944D-93DF-AE8D3555B746}">
      <dgm:prSet custT="1"/>
      <dgm:spPr/>
      <dgm:t>
        <a:bodyPr/>
        <a:lstStyle/>
        <a:p>
          <a:r>
            <a:rPr lang="en-US" sz="2000" dirty="0"/>
            <a:t>Random number</a:t>
          </a:r>
        </a:p>
      </dgm:t>
    </dgm:pt>
    <dgm:pt modelId="{7D4A896E-216A-1747-8E88-0C0853F7E73B}" type="sibTrans" cxnId="{14381EE0-7064-C546-A924-853784201545}">
      <dgm:prSet/>
      <dgm:spPr/>
      <dgm:t>
        <a:bodyPr/>
        <a:lstStyle/>
        <a:p>
          <a:endParaRPr lang="en-US"/>
        </a:p>
      </dgm:t>
    </dgm:pt>
    <dgm:pt modelId="{2A5E77AE-0FF2-2D4E-BA93-FFC2E82CD24B}" type="parTrans" cxnId="{14381EE0-7064-C546-A924-853784201545}">
      <dgm:prSet/>
      <dgm:spPr/>
      <dgm:t>
        <a:bodyPr/>
        <a:lstStyle/>
        <a:p>
          <a:endParaRPr lang="en-US"/>
        </a:p>
      </dgm:t>
    </dgm:pt>
    <dgm:pt modelId="{AB578E27-69CF-ED41-8A6E-BBDB125C4F3C}">
      <dgm:prSet/>
      <dgm:spPr/>
      <dgm:t>
        <a:bodyPr/>
        <a:lstStyle/>
        <a:p>
          <a:r>
            <a:rPr lang="en-US" strike="sngStrike" dirty="0"/>
            <a:t>J pays S 20</a:t>
          </a:r>
        </a:p>
      </dgm:t>
    </dgm:pt>
    <dgm:pt modelId="{71F5D922-96DD-D84B-BF74-4CFA8BE33EC6}" type="sibTrans" cxnId="{A3C29FA9-69A8-CE42-A4FE-CF435F62DF38}">
      <dgm:prSet/>
      <dgm:spPr/>
      <dgm:t>
        <a:bodyPr/>
        <a:lstStyle/>
        <a:p>
          <a:endParaRPr lang="en-US"/>
        </a:p>
      </dgm:t>
    </dgm:pt>
    <dgm:pt modelId="{3C20DFE0-C611-8048-8FDC-F1E84AF0370D}" type="parTrans" cxnId="{A3C29FA9-69A8-CE42-A4FE-CF435F62DF38}">
      <dgm:prSet/>
      <dgm:spPr/>
      <dgm:t>
        <a:bodyPr/>
        <a:lstStyle/>
        <a:p>
          <a:endParaRPr lang="en-US"/>
        </a:p>
      </dgm:t>
    </dgm:pt>
    <dgm:pt modelId="{49C9F3CE-7396-CF46-9B74-5C7DF4EEF657}">
      <dgm:prSet/>
      <dgm:spPr/>
      <dgm:t>
        <a:bodyPr/>
        <a:lstStyle/>
        <a:p>
          <a:r>
            <a:rPr lang="en-US" dirty="0"/>
            <a:t>Random number 1</a:t>
          </a:r>
        </a:p>
      </dgm:t>
    </dgm:pt>
    <dgm:pt modelId="{60F3CA5E-39F7-2146-AA18-CF40EFAE1190}" type="sibTrans" cxnId="{CF4B45DA-C4D1-1D45-BA68-D51B480338B6}">
      <dgm:prSet/>
      <dgm:spPr/>
      <dgm:t>
        <a:bodyPr/>
        <a:lstStyle/>
        <a:p>
          <a:endParaRPr lang="en-US"/>
        </a:p>
      </dgm:t>
    </dgm:pt>
    <dgm:pt modelId="{58CB57AF-ED73-E84C-90A6-B7EA44321B62}" type="parTrans" cxnId="{CF4B45DA-C4D1-1D45-BA68-D51B480338B6}">
      <dgm:prSet/>
      <dgm:spPr/>
      <dgm:t>
        <a:bodyPr/>
        <a:lstStyle/>
        <a:p>
          <a:endParaRPr lang="en-US"/>
        </a:p>
      </dgm:t>
    </dgm:pt>
    <dgm:pt modelId="{52B1D30C-6069-0547-ADDD-5E8E83F53590}">
      <dgm:prSet/>
      <dgm:spPr/>
      <dgm:t>
        <a:bodyPr/>
        <a:lstStyle/>
        <a:p>
          <a:r>
            <a:rPr lang="en-US" dirty="0"/>
            <a:t>A pays B 20</a:t>
          </a:r>
        </a:p>
      </dgm:t>
    </dgm:pt>
    <dgm:pt modelId="{4A6A1744-9482-B04A-85EE-D190D68EE7E7}" type="sibTrans" cxnId="{63070071-6A96-FE40-B048-2FE0A36A115E}">
      <dgm:prSet/>
      <dgm:spPr/>
      <dgm:t>
        <a:bodyPr/>
        <a:lstStyle/>
        <a:p>
          <a:endParaRPr lang="en-US"/>
        </a:p>
      </dgm:t>
    </dgm:pt>
    <dgm:pt modelId="{E88FD403-45D1-EA46-8703-4CE7AFC23161}" type="parTrans" cxnId="{63070071-6A96-FE40-B048-2FE0A36A115E}">
      <dgm:prSet/>
      <dgm:spPr/>
      <dgm:t>
        <a:bodyPr/>
        <a:lstStyle/>
        <a:p>
          <a:endParaRPr lang="en-US"/>
        </a:p>
      </dgm:t>
    </dgm:pt>
    <dgm:pt modelId="{A4223235-439B-6544-AEB1-25841AD6C4C4}">
      <dgm:prSet/>
      <dgm:spPr/>
      <dgm:t>
        <a:bodyPr/>
        <a:lstStyle/>
        <a:p>
          <a:r>
            <a:rPr lang="en-US" dirty="0"/>
            <a:t>Random number</a:t>
          </a:r>
        </a:p>
      </dgm:t>
    </dgm:pt>
    <dgm:pt modelId="{C1A3CD3F-A3C8-FE4B-8A42-D009FDD72258}" type="sibTrans" cxnId="{58CFEFE3-097E-AF4A-B2D1-A99C581CEF69}">
      <dgm:prSet/>
      <dgm:spPr/>
      <dgm:t>
        <a:bodyPr/>
        <a:lstStyle/>
        <a:p>
          <a:endParaRPr lang="en-US"/>
        </a:p>
      </dgm:t>
    </dgm:pt>
    <dgm:pt modelId="{028265E7-A8D3-1E4A-B14C-55A671A514E2}" type="parTrans" cxnId="{58CFEFE3-097E-AF4A-B2D1-A99C581CEF69}">
      <dgm:prSet/>
      <dgm:spPr/>
      <dgm:t>
        <a:bodyPr/>
        <a:lstStyle/>
        <a:p>
          <a:endParaRPr lang="en-US"/>
        </a:p>
      </dgm:t>
    </dgm:pt>
    <dgm:pt modelId="{ABF683EC-608B-514E-A3F3-974E09675B38}" type="pres">
      <dgm:prSet presAssocID="{84DFA6E5-F67B-D444-837B-B91E21245373}" presName="Name0" presStyleCnt="0">
        <dgm:presLayoutVars>
          <dgm:dir/>
          <dgm:animLvl val="lvl"/>
          <dgm:resizeHandles val="exact"/>
        </dgm:presLayoutVars>
      </dgm:prSet>
      <dgm:spPr/>
    </dgm:pt>
    <dgm:pt modelId="{D6901EE3-71E0-9749-90A6-00213F4642C6}" type="pres">
      <dgm:prSet presAssocID="{D356105A-8516-D64F-9EC5-09C85825FE34}" presName="composite" presStyleCnt="0"/>
      <dgm:spPr/>
    </dgm:pt>
    <dgm:pt modelId="{EA76A4C9-36E7-C74C-A183-042E09C901DA}" type="pres">
      <dgm:prSet presAssocID="{D356105A-8516-D64F-9EC5-09C85825FE3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530C4036-BA6F-5A4B-9A44-29A5CAFD64AC}" type="pres">
      <dgm:prSet presAssocID="{D356105A-8516-D64F-9EC5-09C85825FE34}" presName="desTx" presStyleLbl="alignAccFollowNode1" presStyleIdx="0" presStyleCnt="5">
        <dgm:presLayoutVars>
          <dgm:bulletEnabled val="1"/>
        </dgm:presLayoutVars>
      </dgm:prSet>
      <dgm:spPr/>
    </dgm:pt>
    <dgm:pt modelId="{3A8FCE94-B55B-C443-9D42-8BFBADA155F4}" type="pres">
      <dgm:prSet presAssocID="{80E2C851-5003-964E-8473-057CC2527482}" presName="space" presStyleCnt="0"/>
      <dgm:spPr/>
    </dgm:pt>
    <dgm:pt modelId="{41DC46C3-C0C3-A940-B960-B319331AE782}" type="pres">
      <dgm:prSet presAssocID="{1351295A-E66D-3644-B3F4-B057AC683897}" presName="composite" presStyleCnt="0"/>
      <dgm:spPr/>
    </dgm:pt>
    <dgm:pt modelId="{82D41EF2-25EB-694F-890E-E5CA39A4AFCD}" type="pres">
      <dgm:prSet presAssocID="{1351295A-E66D-3644-B3F4-B057AC683897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1B307175-A4AC-E143-A18B-FA84ADF18448}" type="pres">
      <dgm:prSet presAssocID="{1351295A-E66D-3644-B3F4-B057AC683897}" presName="desTx" presStyleLbl="alignAccFollowNode1" presStyleIdx="1" presStyleCnt="5">
        <dgm:presLayoutVars>
          <dgm:bulletEnabled val="1"/>
        </dgm:presLayoutVars>
      </dgm:prSet>
      <dgm:spPr/>
    </dgm:pt>
    <dgm:pt modelId="{74F8233A-1924-4B40-BB5F-F23FD76E70BB}" type="pres">
      <dgm:prSet presAssocID="{55536586-3D07-D044-A244-2719E73CB0E9}" presName="space" presStyleCnt="0"/>
      <dgm:spPr/>
    </dgm:pt>
    <dgm:pt modelId="{A0B0683F-A450-4746-A25F-2DBDBA28CBEA}" type="pres">
      <dgm:prSet presAssocID="{78751F05-C516-F646-B57F-2334AC2E6CFE}" presName="composite" presStyleCnt="0"/>
      <dgm:spPr/>
    </dgm:pt>
    <dgm:pt modelId="{79D14C15-A513-E94A-8A3F-7F2CA6EEE881}" type="pres">
      <dgm:prSet presAssocID="{78751F05-C516-F646-B57F-2334AC2E6CF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6B23DBE-6E19-E04C-83ED-A0E9BD09EB49}" type="pres">
      <dgm:prSet presAssocID="{78751F05-C516-F646-B57F-2334AC2E6CFE}" presName="desTx" presStyleLbl="alignAccFollowNode1" presStyleIdx="2" presStyleCnt="5">
        <dgm:presLayoutVars>
          <dgm:bulletEnabled val="1"/>
        </dgm:presLayoutVars>
      </dgm:prSet>
      <dgm:spPr/>
    </dgm:pt>
    <dgm:pt modelId="{69A16830-6782-DF4C-895C-5127C6CF94A6}" type="pres">
      <dgm:prSet presAssocID="{705974F4-8E36-E44D-9039-EEF76A5830F5}" presName="space" presStyleCnt="0"/>
      <dgm:spPr/>
    </dgm:pt>
    <dgm:pt modelId="{8AF39C3F-FF72-A54A-B2AA-1F365545FE78}" type="pres">
      <dgm:prSet presAssocID="{7F022624-1E8F-3D4B-AFE1-1F5B9C2EFD7F}" presName="composite" presStyleCnt="0"/>
      <dgm:spPr/>
    </dgm:pt>
    <dgm:pt modelId="{552D6E54-43F9-304D-A003-5F3DB85D61D6}" type="pres">
      <dgm:prSet presAssocID="{7F022624-1E8F-3D4B-AFE1-1F5B9C2EFD7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A6712BD-E8C5-4F4B-94E0-51689E8842D6}" type="pres">
      <dgm:prSet presAssocID="{7F022624-1E8F-3D4B-AFE1-1F5B9C2EFD7F}" presName="desTx" presStyleLbl="alignAccFollowNode1" presStyleIdx="3" presStyleCnt="5">
        <dgm:presLayoutVars>
          <dgm:bulletEnabled val="1"/>
        </dgm:presLayoutVars>
      </dgm:prSet>
      <dgm:spPr/>
    </dgm:pt>
    <dgm:pt modelId="{AD8D4937-3DA9-694D-8915-80E5399861CF}" type="pres">
      <dgm:prSet presAssocID="{98933C3E-B29D-B94F-93D5-A8A9E49D78CB}" presName="space" presStyleCnt="0"/>
      <dgm:spPr/>
    </dgm:pt>
    <dgm:pt modelId="{3C5D2EA4-E329-8D4D-B978-28A8E9A39FEC}" type="pres">
      <dgm:prSet presAssocID="{BFDCF6BF-7525-6C41-8BFA-70430C76A65E}" presName="composite" presStyleCnt="0"/>
      <dgm:spPr/>
    </dgm:pt>
    <dgm:pt modelId="{242B9D2D-2F56-394C-B44E-7A56AB7EAC98}" type="pres">
      <dgm:prSet presAssocID="{BFDCF6BF-7525-6C41-8BFA-70430C76A65E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A761DEEB-6EB2-B84A-9014-0582B6D431CA}" type="pres">
      <dgm:prSet presAssocID="{BFDCF6BF-7525-6C41-8BFA-70430C76A65E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7F41E01-19AF-8349-AB9E-D560CFA0DE64}" srcId="{84DFA6E5-F67B-D444-837B-B91E21245373}" destId="{BFDCF6BF-7525-6C41-8BFA-70430C76A65E}" srcOrd="4" destOrd="0" parTransId="{5B6545DF-EB8E-7F43-8E64-4DE47470DD38}" sibTransId="{52AA6CDA-A677-1B47-A9C1-CDB206515672}"/>
    <dgm:cxn modelId="{C29CAD04-67F5-D643-96B6-9BBFC25C0967}" type="presOf" srcId="{49C9F3CE-7396-CF46-9B74-5C7DF4EEF657}" destId="{FA6712BD-E8C5-4F4B-94E0-51689E8842D6}" srcOrd="0" destOrd="2" presId="urn:microsoft.com/office/officeart/2005/8/layout/hList1"/>
    <dgm:cxn modelId="{E98D2B06-A846-874E-98B6-0B2EC154B57D}" srcId="{BFDCF6BF-7525-6C41-8BFA-70430C76A65E}" destId="{25F0E44C-059B-F94E-958A-7C04AE2F7E13}" srcOrd="0" destOrd="0" parTransId="{A06AE0B7-F9CD-7948-B05B-884E7CD79AD3}" sibTransId="{FBFF84A4-4684-964B-BCCD-2760ACF3E824}"/>
    <dgm:cxn modelId="{4FB88C0A-4C9D-6140-A2EF-353DC1B22587}" srcId="{84DFA6E5-F67B-D444-837B-B91E21245373}" destId="{78751F05-C516-F646-B57F-2334AC2E6CFE}" srcOrd="2" destOrd="0" parTransId="{3B0CFBAF-275B-8B45-9AAF-27EC207F1122}" sibTransId="{705974F4-8E36-E44D-9039-EEF76A5830F5}"/>
    <dgm:cxn modelId="{7E4F8A0C-FEE8-5A41-A234-D22B0512D421}" type="presOf" srcId="{52B1D30C-6069-0547-ADDD-5E8E83F53590}" destId="{A761DEEB-6EB2-B84A-9014-0582B6D431CA}" srcOrd="0" destOrd="1" presId="urn:microsoft.com/office/officeart/2005/8/layout/hList1"/>
    <dgm:cxn modelId="{3302E111-6DE2-FF4C-84E5-01AC756B101F}" srcId="{84DFA6E5-F67B-D444-837B-B91E21245373}" destId="{D356105A-8516-D64F-9EC5-09C85825FE34}" srcOrd="0" destOrd="0" parTransId="{BA010B18-F42B-5A40-8098-41A983DE44BB}" sibTransId="{80E2C851-5003-964E-8473-057CC2527482}"/>
    <dgm:cxn modelId="{00608E18-E08C-3748-8129-0A718C25B953}" srcId="{84DFA6E5-F67B-D444-837B-B91E21245373}" destId="{1351295A-E66D-3644-B3F4-B057AC683897}" srcOrd="1" destOrd="0" parTransId="{D561ACCC-DC79-A64D-BA96-B962BD262059}" sibTransId="{55536586-3D07-D044-A244-2719E73CB0E9}"/>
    <dgm:cxn modelId="{7069141A-9FE4-3D42-BEEE-B92C687EADC9}" type="presOf" srcId="{3A9B6155-6556-E042-B4CC-1AD8B1CC6109}" destId="{1B307175-A4AC-E143-A18B-FA84ADF18448}" srcOrd="0" destOrd="1" presId="urn:microsoft.com/office/officeart/2005/8/layout/hList1"/>
    <dgm:cxn modelId="{56F5B326-07F9-5343-B11D-78CE66E53B4D}" type="presOf" srcId="{4A42C310-A117-5647-AED5-8939DD3BEB57}" destId="{530C4036-BA6F-5A4B-9A44-29A5CAFD64AC}" srcOrd="0" destOrd="1" presId="urn:microsoft.com/office/officeart/2005/8/layout/hList1"/>
    <dgm:cxn modelId="{39CBBA2E-27D1-064C-A54E-62D240D3DF21}" type="presOf" srcId="{23C57B9F-F124-DF47-848A-BBC3E30B99DC}" destId="{1B307175-A4AC-E143-A18B-FA84ADF18448}" srcOrd="0" destOrd="0" presId="urn:microsoft.com/office/officeart/2005/8/layout/hList1"/>
    <dgm:cxn modelId="{7162F92F-E0E4-5D47-8509-BC87DBEADE98}" srcId="{7F022624-1E8F-3D4B-AFE1-1F5B9C2EFD7F}" destId="{FB5E983F-392D-7F4D-ACD0-077BC16564E6}" srcOrd="0" destOrd="0" parTransId="{790E3286-4DA4-014A-9BB4-5737008804E5}" sibTransId="{4DC0141A-8A13-8442-85B7-0BF35E06954F}"/>
    <dgm:cxn modelId="{7EF27537-23E7-A442-8961-2AC02145490F}" type="presOf" srcId="{96BAF512-BD3C-4942-83EF-E8F9CF661727}" destId="{C6B23DBE-6E19-E04C-83ED-A0E9BD09EB49}" srcOrd="0" destOrd="1" presId="urn:microsoft.com/office/officeart/2005/8/layout/hList1"/>
    <dgm:cxn modelId="{DFDAE042-5CA4-BA49-9B83-C4E8079208C0}" type="presOf" srcId="{DF52BFB4-75AE-A547-A0B4-8AA87C789682}" destId="{1B307175-A4AC-E143-A18B-FA84ADF18448}" srcOrd="0" destOrd="2" presId="urn:microsoft.com/office/officeart/2005/8/layout/hList1"/>
    <dgm:cxn modelId="{508CC043-A1D1-4D45-BF84-CAAEEA841B0D}" srcId="{84DFA6E5-F67B-D444-837B-B91E21245373}" destId="{7F022624-1E8F-3D4B-AFE1-1F5B9C2EFD7F}" srcOrd="3" destOrd="0" parTransId="{01010EE7-F712-324B-9DA8-C91CC9AD5A71}" sibTransId="{98933C3E-B29D-B94F-93D5-A8A9E49D78CB}"/>
    <dgm:cxn modelId="{361E7545-9876-8243-AA08-F972F6266316}" type="presOf" srcId="{25F0E44C-059B-F94E-958A-7C04AE2F7E13}" destId="{A761DEEB-6EB2-B84A-9014-0582B6D431CA}" srcOrd="0" destOrd="0" presId="urn:microsoft.com/office/officeart/2005/8/layout/hList1"/>
    <dgm:cxn modelId="{7B9E3048-9042-3445-9D9B-712847001791}" type="presOf" srcId="{D074C048-79D4-A24C-8E59-ADEFA9C6018D}" destId="{530C4036-BA6F-5A4B-9A44-29A5CAFD64AC}" srcOrd="0" destOrd="2" presId="urn:microsoft.com/office/officeart/2005/8/layout/hList1"/>
    <dgm:cxn modelId="{EDCB0B5D-710A-7A4E-B59F-38685D6C1DCB}" srcId="{D356105A-8516-D64F-9EC5-09C85825FE34}" destId="{03CAEB1A-CA1C-604A-BE95-B63E19FA4EBB}" srcOrd="0" destOrd="0" parTransId="{3327946E-2561-8446-9FAB-6AA32717DD11}" sibTransId="{18DD8860-B39B-C242-A573-994B96852B9D}"/>
    <dgm:cxn modelId="{B02E8367-7B4F-E645-B38A-9029EBD566AD}" srcId="{1351295A-E66D-3644-B3F4-B057AC683897}" destId="{DF52BFB4-75AE-A547-A0B4-8AA87C789682}" srcOrd="2" destOrd="0" parTransId="{86D3045C-80D0-4641-ACDC-C6264B62038D}" sibTransId="{A14EEAC6-4375-8A47-8407-9D02308CBB72}"/>
    <dgm:cxn modelId="{6C177F6E-43BD-5F49-9027-2FFB98154BE5}" srcId="{1351295A-E66D-3644-B3F4-B057AC683897}" destId="{23C57B9F-F124-DF47-848A-BBC3E30B99DC}" srcOrd="0" destOrd="0" parTransId="{14AA1D86-E6FB-1C41-9A4E-CFF3F094485F}" sibTransId="{7913D733-3DC2-CF43-BEA7-E6E38EBE600E}"/>
    <dgm:cxn modelId="{63070071-6A96-FE40-B048-2FE0A36A115E}" srcId="{BFDCF6BF-7525-6C41-8BFA-70430C76A65E}" destId="{52B1D30C-6069-0547-ADDD-5E8E83F53590}" srcOrd="1" destOrd="0" parTransId="{E88FD403-45D1-EA46-8703-4CE7AFC23161}" sibTransId="{4A6A1744-9482-B04A-85EE-D190D68EE7E7}"/>
    <dgm:cxn modelId="{FD59CA78-DA49-D04C-9E6B-9A1231E7CFDC}" type="presOf" srcId="{AA6CBFCA-3346-9F43-858C-B5CB94806EE9}" destId="{C6B23DBE-6E19-E04C-83ED-A0E9BD09EB49}" srcOrd="0" destOrd="0" presId="urn:microsoft.com/office/officeart/2005/8/layout/hList1"/>
    <dgm:cxn modelId="{F5535B79-10BC-3040-872A-BD2EEFFDD3BF}" srcId="{1351295A-E66D-3644-B3F4-B057AC683897}" destId="{3A9B6155-6556-E042-B4CC-1AD8B1CC6109}" srcOrd="1" destOrd="0" parTransId="{C39568B9-BF8D-2A40-9873-33D6119BF1EA}" sibTransId="{9C5386D9-8808-0E45-913D-C67C703DF72D}"/>
    <dgm:cxn modelId="{C195F07B-6EC4-1F4A-B46E-37E8DE91507C}" type="presOf" srcId="{BFDCF6BF-7525-6C41-8BFA-70430C76A65E}" destId="{242B9D2D-2F56-394C-B44E-7A56AB7EAC98}" srcOrd="0" destOrd="0" presId="urn:microsoft.com/office/officeart/2005/8/layout/hList1"/>
    <dgm:cxn modelId="{0A2E9D88-55B0-DD49-AF9A-ED1D84031EE1}" srcId="{78751F05-C516-F646-B57F-2334AC2E6CFE}" destId="{AA6CBFCA-3346-9F43-858C-B5CB94806EE9}" srcOrd="0" destOrd="0" parTransId="{DE6A136E-DE5D-E642-BD58-87F817FAE5D1}" sibTransId="{2CB1E645-2DDB-734F-B46B-560AE8C9B123}"/>
    <dgm:cxn modelId="{2D22698A-23D9-2148-ADA0-FE222C8BC998}" type="presOf" srcId="{1351295A-E66D-3644-B3F4-B057AC683897}" destId="{82D41EF2-25EB-694F-890E-E5CA39A4AFCD}" srcOrd="0" destOrd="0" presId="urn:microsoft.com/office/officeart/2005/8/layout/hList1"/>
    <dgm:cxn modelId="{F7935C9B-3FFF-F349-9673-F4C9D78E3CC7}" type="presOf" srcId="{68AB24F5-29AD-944D-93DF-AE8D3555B746}" destId="{C6B23DBE-6E19-E04C-83ED-A0E9BD09EB49}" srcOrd="0" destOrd="2" presId="urn:microsoft.com/office/officeart/2005/8/layout/hList1"/>
    <dgm:cxn modelId="{8108509E-9A8E-AB41-98F9-15BCA985FE11}" type="presOf" srcId="{78751F05-C516-F646-B57F-2334AC2E6CFE}" destId="{79D14C15-A513-E94A-8A3F-7F2CA6EEE881}" srcOrd="0" destOrd="0" presId="urn:microsoft.com/office/officeart/2005/8/layout/hList1"/>
    <dgm:cxn modelId="{A3C29FA9-69A8-CE42-A4FE-CF435F62DF38}" srcId="{7F022624-1E8F-3D4B-AFE1-1F5B9C2EFD7F}" destId="{AB578E27-69CF-ED41-8A6E-BBDB125C4F3C}" srcOrd="1" destOrd="0" parTransId="{3C20DFE0-C611-8048-8FDC-F1E84AF0370D}" sibTransId="{71F5D922-96DD-D84B-BF74-4CFA8BE33EC6}"/>
    <dgm:cxn modelId="{8A251BC0-A8C0-A549-A71B-AFCD6417D80E}" type="presOf" srcId="{FB5E983F-392D-7F4D-ACD0-077BC16564E6}" destId="{FA6712BD-E8C5-4F4B-94E0-51689E8842D6}" srcOrd="0" destOrd="0" presId="urn:microsoft.com/office/officeart/2005/8/layout/hList1"/>
    <dgm:cxn modelId="{97F0C2CD-C700-D54C-9A4B-973409083CB1}" type="presOf" srcId="{03CAEB1A-CA1C-604A-BE95-B63E19FA4EBB}" destId="{530C4036-BA6F-5A4B-9A44-29A5CAFD64AC}" srcOrd="0" destOrd="0" presId="urn:microsoft.com/office/officeart/2005/8/layout/hList1"/>
    <dgm:cxn modelId="{CF4B45DA-C4D1-1D45-BA68-D51B480338B6}" srcId="{7F022624-1E8F-3D4B-AFE1-1F5B9C2EFD7F}" destId="{49C9F3CE-7396-CF46-9B74-5C7DF4EEF657}" srcOrd="2" destOrd="0" parTransId="{58CB57AF-ED73-E84C-90A6-B7EA44321B62}" sibTransId="{60F3CA5E-39F7-2146-AA18-CF40EFAE1190}"/>
    <dgm:cxn modelId="{F7E792DF-B603-2149-9BD5-4D01BB9B6556}" type="presOf" srcId="{A4223235-439B-6544-AEB1-25841AD6C4C4}" destId="{A761DEEB-6EB2-B84A-9014-0582B6D431CA}" srcOrd="0" destOrd="2" presId="urn:microsoft.com/office/officeart/2005/8/layout/hList1"/>
    <dgm:cxn modelId="{14381EE0-7064-C546-A924-853784201545}" srcId="{78751F05-C516-F646-B57F-2334AC2E6CFE}" destId="{68AB24F5-29AD-944D-93DF-AE8D3555B746}" srcOrd="2" destOrd="0" parTransId="{2A5E77AE-0FF2-2D4E-BA93-FFC2E82CD24B}" sibTransId="{7D4A896E-216A-1747-8E88-0C0853F7E73B}"/>
    <dgm:cxn modelId="{58CFEFE3-097E-AF4A-B2D1-A99C581CEF69}" srcId="{BFDCF6BF-7525-6C41-8BFA-70430C76A65E}" destId="{A4223235-439B-6544-AEB1-25841AD6C4C4}" srcOrd="2" destOrd="0" parTransId="{028265E7-A8D3-1E4A-B14C-55A671A514E2}" sibTransId="{C1A3CD3F-A3C8-FE4B-8A42-D009FDD72258}"/>
    <dgm:cxn modelId="{5AD4C9E4-DC1B-C547-AAF7-59E8A04E00F4}" type="presOf" srcId="{D356105A-8516-D64F-9EC5-09C85825FE34}" destId="{EA76A4C9-36E7-C74C-A183-042E09C901DA}" srcOrd="0" destOrd="0" presId="urn:microsoft.com/office/officeart/2005/8/layout/hList1"/>
    <dgm:cxn modelId="{AD3FB1E7-3C8A-304D-8888-4E5622C9418A}" srcId="{D356105A-8516-D64F-9EC5-09C85825FE34}" destId="{D074C048-79D4-A24C-8E59-ADEFA9C6018D}" srcOrd="2" destOrd="0" parTransId="{E6657785-80C0-0940-8338-502B1F6D9C3A}" sibTransId="{5AF3F312-B69D-144C-8C33-7E39AFC603B1}"/>
    <dgm:cxn modelId="{E4204CEF-17BD-DA45-BCD2-93FF1992B230}" type="presOf" srcId="{84DFA6E5-F67B-D444-837B-B91E21245373}" destId="{ABF683EC-608B-514E-A3F3-974E09675B38}" srcOrd="0" destOrd="0" presId="urn:microsoft.com/office/officeart/2005/8/layout/hList1"/>
    <dgm:cxn modelId="{834CBCF2-F318-7840-9B1F-48F7081CDB28}" srcId="{D356105A-8516-D64F-9EC5-09C85825FE34}" destId="{4A42C310-A117-5647-AED5-8939DD3BEB57}" srcOrd="1" destOrd="0" parTransId="{EFD411FE-F1C7-684C-BDCE-84C79F59D343}" sibTransId="{7901EB9F-F28A-2D42-903A-1DD468013EED}"/>
    <dgm:cxn modelId="{3AE910F3-8488-6F47-99AF-6785309F0EC2}" type="presOf" srcId="{AB578E27-69CF-ED41-8A6E-BBDB125C4F3C}" destId="{FA6712BD-E8C5-4F4B-94E0-51689E8842D6}" srcOrd="0" destOrd="1" presId="urn:microsoft.com/office/officeart/2005/8/layout/hList1"/>
    <dgm:cxn modelId="{D2E4F7F3-72A1-0948-97AF-03E338912F57}" type="presOf" srcId="{7F022624-1E8F-3D4B-AFE1-1F5B9C2EFD7F}" destId="{552D6E54-43F9-304D-A003-5F3DB85D61D6}" srcOrd="0" destOrd="0" presId="urn:microsoft.com/office/officeart/2005/8/layout/hList1"/>
    <dgm:cxn modelId="{B2CC27F7-71C8-DF42-964A-27B107675A75}" srcId="{78751F05-C516-F646-B57F-2334AC2E6CFE}" destId="{96BAF512-BD3C-4942-83EF-E8F9CF661727}" srcOrd="1" destOrd="0" parTransId="{F24D38DE-5530-E044-A927-982CCE095884}" sibTransId="{745A9205-C294-2C42-A566-7AC267D75CD4}"/>
    <dgm:cxn modelId="{338BB8A5-7279-5244-806B-BEFC3FC433E5}" type="presParOf" srcId="{ABF683EC-608B-514E-A3F3-974E09675B38}" destId="{D6901EE3-71E0-9749-90A6-00213F4642C6}" srcOrd="0" destOrd="0" presId="urn:microsoft.com/office/officeart/2005/8/layout/hList1"/>
    <dgm:cxn modelId="{514A4EAD-C042-5641-8EE5-C322EB51B8AA}" type="presParOf" srcId="{D6901EE3-71E0-9749-90A6-00213F4642C6}" destId="{EA76A4C9-36E7-C74C-A183-042E09C901DA}" srcOrd="0" destOrd="0" presId="urn:microsoft.com/office/officeart/2005/8/layout/hList1"/>
    <dgm:cxn modelId="{B1B9383E-E881-2649-A9B8-2E586E0A1E70}" type="presParOf" srcId="{D6901EE3-71E0-9749-90A6-00213F4642C6}" destId="{530C4036-BA6F-5A4B-9A44-29A5CAFD64AC}" srcOrd="1" destOrd="0" presId="urn:microsoft.com/office/officeart/2005/8/layout/hList1"/>
    <dgm:cxn modelId="{C6293A3E-9F3D-314F-87DC-96AEC1055A18}" type="presParOf" srcId="{ABF683EC-608B-514E-A3F3-974E09675B38}" destId="{3A8FCE94-B55B-C443-9D42-8BFBADA155F4}" srcOrd="1" destOrd="0" presId="urn:microsoft.com/office/officeart/2005/8/layout/hList1"/>
    <dgm:cxn modelId="{74A1619F-2DDE-9549-BA99-E7F4F4850337}" type="presParOf" srcId="{ABF683EC-608B-514E-A3F3-974E09675B38}" destId="{41DC46C3-C0C3-A940-B960-B319331AE782}" srcOrd="2" destOrd="0" presId="urn:microsoft.com/office/officeart/2005/8/layout/hList1"/>
    <dgm:cxn modelId="{BF1D8372-6C0A-9144-A87F-75C4804118D2}" type="presParOf" srcId="{41DC46C3-C0C3-A940-B960-B319331AE782}" destId="{82D41EF2-25EB-694F-890E-E5CA39A4AFCD}" srcOrd="0" destOrd="0" presId="urn:microsoft.com/office/officeart/2005/8/layout/hList1"/>
    <dgm:cxn modelId="{7BE6A145-339D-4940-88DA-37D5DCF24300}" type="presParOf" srcId="{41DC46C3-C0C3-A940-B960-B319331AE782}" destId="{1B307175-A4AC-E143-A18B-FA84ADF18448}" srcOrd="1" destOrd="0" presId="urn:microsoft.com/office/officeart/2005/8/layout/hList1"/>
    <dgm:cxn modelId="{B0377CFF-8C16-8C43-9CE2-C31D5157CA52}" type="presParOf" srcId="{ABF683EC-608B-514E-A3F3-974E09675B38}" destId="{74F8233A-1924-4B40-BB5F-F23FD76E70BB}" srcOrd="3" destOrd="0" presId="urn:microsoft.com/office/officeart/2005/8/layout/hList1"/>
    <dgm:cxn modelId="{7C0E5427-9565-D040-8EE5-A4F86FFFF68F}" type="presParOf" srcId="{ABF683EC-608B-514E-A3F3-974E09675B38}" destId="{A0B0683F-A450-4746-A25F-2DBDBA28CBEA}" srcOrd="4" destOrd="0" presId="urn:microsoft.com/office/officeart/2005/8/layout/hList1"/>
    <dgm:cxn modelId="{19AC344F-345F-034B-89D6-00B41E5182DC}" type="presParOf" srcId="{A0B0683F-A450-4746-A25F-2DBDBA28CBEA}" destId="{79D14C15-A513-E94A-8A3F-7F2CA6EEE881}" srcOrd="0" destOrd="0" presId="urn:microsoft.com/office/officeart/2005/8/layout/hList1"/>
    <dgm:cxn modelId="{B5CBF12D-3DBD-994E-A75A-3510A9EF0E3B}" type="presParOf" srcId="{A0B0683F-A450-4746-A25F-2DBDBA28CBEA}" destId="{C6B23DBE-6E19-E04C-83ED-A0E9BD09EB49}" srcOrd="1" destOrd="0" presId="urn:microsoft.com/office/officeart/2005/8/layout/hList1"/>
    <dgm:cxn modelId="{C724F132-CEB7-B840-AFD3-041A832B862E}" type="presParOf" srcId="{ABF683EC-608B-514E-A3F3-974E09675B38}" destId="{69A16830-6782-DF4C-895C-5127C6CF94A6}" srcOrd="5" destOrd="0" presId="urn:microsoft.com/office/officeart/2005/8/layout/hList1"/>
    <dgm:cxn modelId="{E059EB31-E666-2749-B961-E939CCE0D3BD}" type="presParOf" srcId="{ABF683EC-608B-514E-A3F3-974E09675B38}" destId="{8AF39C3F-FF72-A54A-B2AA-1F365545FE78}" srcOrd="6" destOrd="0" presId="urn:microsoft.com/office/officeart/2005/8/layout/hList1"/>
    <dgm:cxn modelId="{D38A0E0A-9EF1-834F-87E1-192F49B203A6}" type="presParOf" srcId="{8AF39C3F-FF72-A54A-B2AA-1F365545FE78}" destId="{552D6E54-43F9-304D-A003-5F3DB85D61D6}" srcOrd="0" destOrd="0" presId="urn:microsoft.com/office/officeart/2005/8/layout/hList1"/>
    <dgm:cxn modelId="{DF88D058-46FE-6449-AD67-E942D0351EE8}" type="presParOf" srcId="{8AF39C3F-FF72-A54A-B2AA-1F365545FE78}" destId="{FA6712BD-E8C5-4F4B-94E0-51689E8842D6}" srcOrd="1" destOrd="0" presId="urn:microsoft.com/office/officeart/2005/8/layout/hList1"/>
    <dgm:cxn modelId="{50FB966F-B288-3448-801E-9805BF209A6B}" type="presParOf" srcId="{ABF683EC-608B-514E-A3F3-974E09675B38}" destId="{AD8D4937-3DA9-694D-8915-80E5399861CF}" srcOrd="7" destOrd="0" presId="urn:microsoft.com/office/officeart/2005/8/layout/hList1"/>
    <dgm:cxn modelId="{C3561F91-A2F4-0F4A-8F9D-60B3E933439B}" type="presParOf" srcId="{ABF683EC-608B-514E-A3F3-974E09675B38}" destId="{3C5D2EA4-E329-8D4D-B978-28A8E9A39FEC}" srcOrd="8" destOrd="0" presId="urn:microsoft.com/office/officeart/2005/8/layout/hList1"/>
    <dgm:cxn modelId="{BAA13DF7-7652-BF4A-AC7C-EEBCC8B3EEAD}" type="presParOf" srcId="{3C5D2EA4-E329-8D4D-B978-28A8E9A39FEC}" destId="{242B9D2D-2F56-394C-B44E-7A56AB7EAC98}" srcOrd="0" destOrd="0" presId="urn:microsoft.com/office/officeart/2005/8/layout/hList1"/>
    <dgm:cxn modelId="{34DF09F1-4165-884C-B2EC-254D0890C5B6}" type="presParOf" srcId="{3C5D2EA4-E329-8D4D-B978-28A8E9A39FEC}" destId="{A761DEEB-6EB2-B84A-9014-0582B6D431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0" y="5743"/>
          <a:ext cx="3790482" cy="129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HEAD</a:t>
          </a:r>
        </a:p>
      </dsp:txBody>
      <dsp:txXfrm>
        <a:off x="0" y="5743"/>
        <a:ext cx="3790482" cy="1296000"/>
      </dsp:txXfrm>
    </dsp:sp>
    <dsp:sp modelId="{530C4036-BA6F-5A4B-9A44-29A5CAFD64AC}">
      <dsp:nvSpPr>
        <dsp:cNvPr id="0" name=""/>
        <dsp:cNvSpPr/>
      </dsp:nvSpPr>
      <dsp:spPr>
        <a:xfrm>
          <a:off x="0" y="1301743"/>
          <a:ext cx="3790482" cy="24087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ighlight>
                <a:srgbClr val="FFFF00"/>
              </a:highlight>
            </a:rPr>
            <a:t>Junfan</a:t>
          </a:r>
          <a:r>
            <a:rPr lang="en-US" sz="2000" kern="1200" dirty="0">
              <a:highlight>
                <a:srgbClr val="FFFF00"/>
              </a:highlight>
            </a:rPr>
            <a:t> gets 12.5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pays Kish 1.5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Kish pays Sam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Sam pays </a:t>
          </a:r>
          <a:r>
            <a:rPr lang="en-US" sz="2000" kern="1200" dirty="0" err="1"/>
            <a:t>Junfan</a:t>
          </a:r>
          <a:r>
            <a:rPr lang="en-US" sz="2000" kern="1200" dirty="0"/>
            <a:t>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0" y="1301743"/>
        <a:ext cx="3790482" cy="2408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0" y="3752"/>
          <a:ext cx="3790482" cy="146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207264" rIns="362712" bIns="207264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Pre hash</a:t>
          </a:r>
        </a:p>
      </dsp:txBody>
      <dsp:txXfrm>
        <a:off x="0" y="3752"/>
        <a:ext cx="3790482" cy="1468800"/>
      </dsp:txXfrm>
    </dsp:sp>
    <dsp:sp modelId="{530C4036-BA6F-5A4B-9A44-29A5CAFD64AC}">
      <dsp:nvSpPr>
        <dsp:cNvPr id="0" name=""/>
        <dsp:cNvSpPr/>
      </dsp:nvSpPr>
      <dsp:spPr>
        <a:xfrm>
          <a:off x="0" y="1472552"/>
          <a:ext cx="3790482" cy="2239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ighlight>
                <a:srgbClr val="FFFF00"/>
              </a:highlight>
            </a:rPr>
            <a:t>Junfan</a:t>
          </a:r>
          <a:r>
            <a:rPr lang="en-US" sz="2000" kern="1200" dirty="0">
              <a:highlight>
                <a:srgbClr val="FFFF00"/>
              </a:highlight>
            </a:rPr>
            <a:t> gets 12.5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pays Kish 1.5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Kish pays Sam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Sam pays </a:t>
          </a:r>
          <a:r>
            <a:rPr lang="en-US" sz="2000" kern="1200" dirty="0" err="1"/>
            <a:t>Junfan</a:t>
          </a:r>
          <a:r>
            <a:rPr lang="en-US" sz="2000" kern="1200" dirty="0"/>
            <a:t>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</a:t>
          </a:r>
        </a:p>
      </dsp:txBody>
      <dsp:txXfrm>
        <a:off x="0" y="1472552"/>
        <a:ext cx="3790482" cy="223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0" y="3752"/>
          <a:ext cx="3790482" cy="146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207264" rIns="362712" bIns="207264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Pre hash</a:t>
          </a:r>
        </a:p>
      </dsp:txBody>
      <dsp:txXfrm>
        <a:off x="0" y="3752"/>
        <a:ext cx="3790482" cy="1468800"/>
      </dsp:txXfrm>
    </dsp:sp>
    <dsp:sp modelId="{530C4036-BA6F-5A4B-9A44-29A5CAFD64AC}">
      <dsp:nvSpPr>
        <dsp:cNvPr id="0" name=""/>
        <dsp:cNvSpPr/>
      </dsp:nvSpPr>
      <dsp:spPr>
        <a:xfrm>
          <a:off x="0" y="1472552"/>
          <a:ext cx="3790482" cy="2239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ighlight>
                <a:srgbClr val="FFFF00"/>
              </a:highlight>
            </a:rPr>
            <a:t>Junfan</a:t>
          </a:r>
          <a:r>
            <a:rPr lang="en-US" sz="2000" kern="1200" dirty="0">
              <a:highlight>
                <a:srgbClr val="FFFF00"/>
              </a:highlight>
            </a:rPr>
            <a:t> gets 12.5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pays Kish 1.5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Kish pays Sam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Sam pays </a:t>
          </a:r>
          <a:r>
            <a:rPr lang="en-US" sz="2000" kern="1200" dirty="0" err="1"/>
            <a:t>Junfan</a:t>
          </a:r>
          <a:r>
            <a:rPr lang="en-US" sz="2000" kern="1200" dirty="0"/>
            <a:t>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</a:t>
          </a:r>
        </a:p>
      </dsp:txBody>
      <dsp:txXfrm>
        <a:off x="0" y="1472552"/>
        <a:ext cx="3790482" cy="2239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0" y="3752"/>
          <a:ext cx="3790482" cy="146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207264" rIns="362712" bIns="207264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Pre hash</a:t>
          </a:r>
        </a:p>
      </dsp:txBody>
      <dsp:txXfrm>
        <a:off x="0" y="3752"/>
        <a:ext cx="3790482" cy="1468800"/>
      </dsp:txXfrm>
    </dsp:sp>
    <dsp:sp modelId="{530C4036-BA6F-5A4B-9A44-29A5CAFD64AC}">
      <dsp:nvSpPr>
        <dsp:cNvPr id="0" name=""/>
        <dsp:cNvSpPr/>
      </dsp:nvSpPr>
      <dsp:spPr>
        <a:xfrm>
          <a:off x="0" y="1472552"/>
          <a:ext cx="3790482" cy="2239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ighlight>
                <a:srgbClr val="FFFF00"/>
              </a:highlight>
            </a:rPr>
            <a:t>Junfan</a:t>
          </a:r>
          <a:r>
            <a:rPr lang="en-US" sz="2000" kern="1200" dirty="0">
              <a:highlight>
                <a:srgbClr val="FFFF00"/>
              </a:highlight>
            </a:rPr>
            <a:t> gets 12.5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pays Kish 1.5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Kish pays Sam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Sam pays </a:t>
          </a:r>
          <a:r>
            <a:rPr lang="en-US" sz="2000" kern="1200" dirty="0" err="1"/>
            <a:t>Junfan</a:t>
          </a:r>
          <a:r>
            <a:rPr lang="en-US" sz="2000" kern="1200" dirty="0"/>
            <a:t>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3</a:t>
          </a:r>
        </a:p>
      </dsp:txBody>
      <dsp:txXfrm>
        <a:off x="0" y="1472552"/>
        <a:ext cx="3790482" cy="2239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0" y="3752"/>
          <a:ext cx="3790482" cy="146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207264" rIns="362712" bIns="207264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Pre hash</a:t>
          </a:r>
        </a:p>
      </dsp:txBody>
      <dsp:txXfrm>
        <a:off x="0" y="3752"/>
        <a:ext cx="3790482" cy="1468800"/>
      </dsp:txXfrm>
    </dsp:sp>
    <dsp:sp modelId="{530C4036-BA6F-5A4B-9A44-29A5CAFD64AC}">
      <dsp:nvSpPr>
        <dsp:cNvPr id="0" name=""/>
        <dsp:cNvSpPr/>
      </dsp:nvSpPr>
      <dsp:spPr>
        <a:xfrm>
          <a:off x="0" y="1472552"/>
          <a:ext cx="3790482" cy="2239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ighlight>
                <a:srgbClr val="FFFF00"/>
              </a:highlight>
            </a:rPr>
            <a:t>Junfan</a:t>
          </a:r>
          <a:r>
            <a:rPr lang="en-US" sz="2000" kern="1200" dirty="0">
              <a:highlight>
                <a:srgbClr val="FFFF00"/>
              </a:highlight>
            </a:rPr>
            <a:t> gets 12.5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Junfan</a:t>
          </a:r>
          <a:r>
            <a:rPr lang="en-US" sz="2000" kern="1200" dirty="0"/>
            <a:t> pays Kish 1.5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Kish pays Sam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Sam pays </a:t>
          </a:r>
          <a:r>
            <a:rPr lang="en-US" sz="2000" kern="1200" dirty="0" err="1"/>
            <a:t>Junfan</a:t>
          </a:r>
          <a:r>
            <a:rPr lang="en-US" sz="2000" kern="1200" dirty="0"/>
            <a:t>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4</a:t>
          </a:r>
        </a:p>
      </dsp:txBody>
      <dsp:txXfrm>
        <a:off x="0" y="1472552"/>
        <a:ext cx="3790482" cy="2239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454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0000010..</a:t>
          </a:r>
        </a:p>
      </dsp:txBody>
      <dsp:txXfrm>
        <a:off x="4542" y="1115905"/>
        <a:ext cx="1741144" cy="576000"/>
      </dsp:txXfrm>
    </dsp:sp>
    <dsp:sp modelId="{530C4036-BA6F-5A4B-9A44-29A5CAFD64AC}">
      <dsp:nvSpPr>
        <dsp:cNvPr id="0" name=""/>
        <dsp:cNvSpPr/>
      </dsp:nvSpPr>
      <dsp:spPr>
        <a:xfrm>
          <a:off x="454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 pays D 30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4542" y="1691905"/>
        <a:ext cx="1741144" cy="1427400"/>
      </dsp:txXfrm>
    </dsp:sp>
    <dsp:sp modelId="{82D41EF2-25EB-694F-890E-E5CA39A4AFCD}">
      <dsp:nvSpPr>
        <dsp:cNvPr id="0" name=""/>
        <dsp:cNvSpPr/>
      </dsp:nvSpPr>
      <dsp:spPr>
        <a:xfrm>
          <a:off x="1989447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00000001..</a:t>
          </a:r>
        </a:p>
      </dsp:txBody>
      <dsp:txXfrm>
        <a:off x="1989447" y="1115905"/>
        <a:ext cx="1741144" cy="576000"/>
      </dsp:txXfrm>
    </dsp:sp>
    <dsp:sp modelId="{1B307175-A4AC-E143-A18B-FA84ADF18448}">
      <dsp:nvSpPr>
        <dsp:cNvPr id="0" name=""/>
        <dsp:cNvSpPr/>
      </dsp:nvSpPr>
      <dsp:spPr>
        <a:xfrm>
          <a:off x="1989447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 pays Q 30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1989447" y="1691905"/>
        <a:ext cx="1741144" cy="1427400"/>
      </dsp:txXfrm>
    </dsp:sp>
    <dsp:sp modelId="{79D14C15-A513-E94A-8A3F-7F2CA6EEE881}">
      <dsp:nvSpPr>
        <dsp:cNvPr id="0" name=""/>
        <dsp:cNvSpPr/>
      </dsp:nvSpPr>
      <dsp:spPr>
        <a:xfrm>
          <a:off x="397435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0000001010..</a:t>
          </a:r>
        </a:p>
      </dsp:txBody>
      <dsp:txXfrm>
        <a:off x="3974352" y="1115905"/>
        <a:ext cx="1741144" cy="576000"/>
      </dsp:txXfrm>
    </dsp:sp>
    <dsp:sp modelId="{C6B23DBE-6E19-E04C-83ED-A0E9BD09EB49}">
      <dsp:nvSpPr>
        <dsp:cNvPr id="0" name=""/>
        <dsp:cNvSpPr/>
      </dsp:nvSpPr>
      <dsp:spPr>
        <a:xfrm>
          <a:off x="397435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D 30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X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3974352" y="1691905"/>
        <a:ext cx="1741144" cy="1427400"/>
      </dsp:txXfrm>
    </dsp:sp>
    <dsp:sp modelId="{552D6E54-43F9-304D-A003-5F3DB85D61D6}">
      <dsp:nvSpPr>
        <dsp:cNvPr id="0" name=""/>
        <dsp:cNvSpPr/>
      </dsp:nvSpPr>
      <dsp:spPr>
        <a:xfrm>
          <a:off x="5959257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0000001010..</a:t>
          </a:r>
        </a:p>
      </dsp:txBody>
      <dsp:txXfrm>
        <a:off x="5959257" y="1115905"/>
        <a:ext cx="1741144" cy="576000"/>
      </dsp:txXfrm>
    </dsp:sp>
    <dsp:sp modelId="{FA6712BD-E8C5-4F4B-94E0-51689E8842D6}">
      <dsp:nvSpPr>
        <dsp:cNvPr id="0" name=""/>
        <dsp:cNvSpPr/>
      </dsp:nvSpPr>
      <dsp:spPr>
        <a:xfrm>
          <a:off x="5959257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 pays D 30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J pays K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5959257" y="1691905"/>
        <a:ext cx="1741144" cy="1427400"/>
      </dsp:txXfrm>
    </dsp:sp>
    <dsp:sp modelId="{242B9D2D-2F56-394C-B44E-7A56AB7EAC98}">
      <dsp:nvSpPr>
        <dsp:cNvPr id="0" name=""/>
        <dsp:cNvSpPr/>
      </dsp:nvSpPr>
      <dsp:spPr>
        <a:xfrm>
          <a:off x="794416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0000001010..</a:t>
          </a:r>
        </a:p>
      </dsp:txBody>
      <dsp:txXfrm>
        <a:off x="7944162" y="1115905"/>
        <a:ext cx="1741144" cy="576000"/>
      </dsp:txXfrm>
    </dsp:sp>
    <dsp:sp modelId="{A761DEEB-6EB2-B84A-9014-0582B6D431CA}">
      <dsp:nvSpPr>
        <dsp:cNvPr id="0" name=""/>
        <dsp:cNvSpPr/>
      </dsp:nvSpPr>
      <dsp:spPr>
        <a:xfrm>
          <a:off x="794416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 pays D 30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7944162" y="1691905"/>
        <a:ext cx="1741144" cy="14274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A4C9-36E7-C74C-A183-042E09C901DA}">
      <dsp:nvSpPr>
        <dsp:cNvPr id="0" name=""/>
        <dsp:cNvSpPr/>
      </dsp:nvSpPr>
      <dsp:spPr>
        <a:xfrm>
          <a:off x="454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0000010..</a:t>
          </a:r>
          <a:endParaRPr lang="en-US" sz="2000" kern="1200" dirty="0"/>
        </a:p>
      </dsp:txBody>
      <dsp:txXfrm>
        <a:off x="4542" y="1115905"/>
        <a:ext cx="1741144" cy="576000"/>
      </dsp:txXfrm>
    </dsp:sp>
    <dsp:sp modelId="{530C4036-BA6F-5A4B-9A44-29A5CAFD64AC}">
      <dsp:nvSpPr>
        <dsp:cNvPr id="0" name=""/>
        <dsp:cNvSpPr/>
      </dsp:nvSpPr>
      <dsp:spPr>
        <a:xfrm>
          <a:off x="454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 pays D 30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4542" y="1691905"/>
        <a:ext cx="1741144" cy="1427400"/>
      </dsp:txXfrm>
    </dsp:sp>
    <dsp:sp modelId="{82D41EF2-25EB-694F-890E-E5CA39A4AFCD}">
      <dsp:nvSpPr>
        <dsp:cNvPr id="0" name=""/>
        <dsp:cNvSpPr/>
      </dsp:nvSpPr>
      <dsp:spPr>
        <a:xfrm>
          <a:off x="1989447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00000001..</a:t>
          </a:r>
          <a:endParaRPr lang="en-US" sz="2000" kern="1200" dirty="0"/>
        </a:p>
      </dsp:txBody>
      <dsp:txXfrm>
        <a:off x="1989447" y="1115905"/>
        <a:ext cx="1741144" cy="576000"/>
      </dsp:txXfrm>
    </dsp:sp>
    <dsp:sp modelId="{1B307175-A4AC-E143-A18B-FA84ADF18448}">
      <dsp:nvSpPr>
        <dsp:cNvPr id="0" name=""/>
        <dsp:cNvSpPr/>
      </dsp:nvSpPr>
      <dsp:spPr>
        <a:xfrm>
          <a:off x="1989447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 pays Q 30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1989447" y="1691905"/>
        <a:ext cx="1741144" cy="1427400"/>
      </dsp:txXfrm>
    </dsp:sp>
    <dsp:sp modelId="{79D14C15-A513-E94A-8A3F-7F2CA6EEE881}">
      <dsp:nvSpPr>
        <dsp:cNvPr id="0" name=""/>
        <dsp:cNvSpPr/>
      </dsp:nvSpPr>
      <dsp:spPr>
        <a:xfrm>
          <a:off x="397435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0000001010..</a:t>
          </a:r>
          <a:endParaRPr lang="en-US" sz="2000" kern="1200" dirty="0"/>
        </a:p>
      </dsp:txBody>
      <dsp:txXfrm>
        <a:off x="3974352" y="1115905"/>
        <a:ext cx="1741144" cy="576000"/>
      </dsp:txXfrm>
    </dsp:sp>
    <dsp:sp modelId="{C6B23DBE-6E19-E04C-83ED-A0E9BD09EB49}">
      <dsp:nvSpPr>
        <dsp:cNvPr id="0" name=""/>
        <dsp:cNvSpPr/>
      </dsp:nvSpPr>
      <dsp:spPr>
        <a:xfrm>
          <a:off x="397435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 pays D 30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X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3974352" y="1691905"/>
        <a:ext cx="1741144" cy="1427400"/>
      </dsp:txXfrm>
    </dsp:sp>
    <dsp:sp modelId="{552D6E54-43F9-304D-A003-5F3DB85D61D6}">
      <dsp:nvSpPr>
        <dsp:cNvPr id="0" name=""/>
        <dsp:cNvSpPr/>
      </dsp:nvSpPr>
      <dsp:spPr>
        <a:xfrm>
          <a:off x="5959257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0000001010..</a:t>
          </a:r>
        </a:p>
      </dsp:txBody>
      <dsp:txXfrm>
        <a:off x="5959257" y="1115905"/>
        <a:ext cx="1741144" cy="576000"/>
      </dsp:txXfrm>
    </dsp:sp>
    <dsp:sp modelId="{FA6712BD-E8C5-4F4B-94E0-51689E8842D6}">
      <dsp:nvSpPr>
        <dsp:cNvPr id="0" name=""/>
        <dsp:cNvSpPr/>
      </dsp:nvSpPr>
      <dsp:spPr>
        <a:xfrm>
          <a:off x="5959257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 pays D 30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strike="sngStrike" kern="1200" dirty="0"/>
            <a:t>J pays S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 1</a:t>
          </a:r>
        </a:p>
      </dsp:txBody>
      <dsp:txXfrm>
        <a:off x="5959257" y="1691905"/>
        <a:ext cx="1741144" cy="1427400"/>
      </dsp:txXfrm>
    </dsp:sp>
    <dsp:sp modelId="{242B9D2D-2F56-394C-B44E-7A56AB7EAC98}">
      <dsp:nvSpPr>
        <dsp:cNvPr id="0" name=""/>
        <dsp:cNvSpPr/>
      </dsp:nvSpPr>
      <dsp:spPr>
        <a:xfrm>
          <a:off x="7944162" y="1115905"/>
          <a:ext cx="174114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0000001010..</a:t>
          </a:r>
          <a:endParaRPr lang="en-US" sz="2000" kern="1200" dirty="0"/>
        </a:p>
      </dsp:txBody>
      <dsp:txXfrm>
        <a:off x="7944162" y="1115905"/>
        <a:ext cx="1741144" cy="576000"/>
      </dsp:txXfrm>
    </dsp:sp>
    <dsp:sp modelId="{A761DEEB-6EB2-B84A-9014-0582B6D431CA}">
      <dsp:nvSpPr>
        <dsp:cNvPr id="0" name=""/>
        <dsp:cNvSpPr/>
      </dsp:nvSpPr>
      <dsp:spPr>
        <a:xfrm>
          <a:off x="7944162" y="1691905"/>
          <a:ext cx="1741144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 pays D 30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pays B 20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number</a:t>
          </a:r>
        </a:p>
      </dsp:txBody>
      <dsp:txXfrm>
        <a:off x="7944162" y="1691905"/>
        <a:ext cx="1741144" cy="1427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5.svg"/><Relationship Id="rId4" Type="http://schemas.openxmlformats.org/officeDocument/2006/relationships/image" Target="../media/image5.sv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12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1.png"/><Relationship Id="rId5" Type="http://schemas.openxmlformats.org/officeDocument/2006/relationships/hyperlink" Target="https://blockexplorer.com/block/000000000000000000130dbbd2a98f99cf681056a3d363694a24eb6b3db9679b" TargetMode="Externa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ov"/><Relationship Id="rId2" Type="http://schemas.microsoft.com/office/2007/relationships/media" Target="../media/media2.mov"/><Relationship Id="rId1" Type="http://schemas.openxmlformats.org/officeDocument/2006/relationships/tags" Target="../tags/tag15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explorer.com/block/000000000000000000130dbbd2a98f99cf681056a3d363694a24eb6b3db9679b" TargetMode="External"/><Relationship Id="rId2" Type="http://schemas.openxmlformats.org/officeDocument/2006/relationships/hyperlink" Target="https://anders.com/blockchain/blockchain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C36B-2B64-D54A-8DCD-080403073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DEE2E2-C6DD-034E-9A88-18C844BA3A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53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" descr="Man">
            <a:extLst>
              <a:ext uri="{FF2B5EF4-FFF2-40B4-BE49-F238E27FC236}">
                <a16:creationId xmlns:a16="http://schemas.microsoft.com/office/drawing/2014/main" id="{3359E9CC-71D3-9743-8F4F-C21DC1DF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1840" y="1082674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030BD7CA-E8D1-D246-B798-0F6907950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29" y="2959740"/>
            <a:ext cx="690398" cy="690398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3BECD581-E83D-4F4D-B347-E882BD95E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2928" y="2923428"/>
            <a:ext cx="690399" cy="690399"/>
          </a:xfrm>
          <a:prstGeom prst="rect">
            <a:avLst/>
          </a:prstGeom>
        </p:spPr>
      </p:pic>
      <p:pic>
        <p:nvPicPr>
          <p:cNvPr id="25" name="Content Placeholder 3" descr="Man">
            <a:extLst>
              <a:ext uri="{FF2B5EF4-FFF2-40B4-BE49-F238E27FC236}">
                <a16:creationId xmlns:a16="http://schemas.microsoft.com/office/drawing/2014/main" id="{DE06B8D9-43E3-C445-AAD0-E264619FC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7689" y="4632669"/>
            <a:ext cx="827807" cy="827807"/>
          </a:xfrm>
          <a:prstGeom prst="rect">
            <a:avLst/>
          </a:prstGeom>
        </p:spPr>
      </p:pic>
      <p:pic>
        <p:nvPicPr>
          <p:cNvPr id="27" name="Content Placeholder 3" descr="Man">
            <a:extLst>
              <a:ext uri="{FF2B5EF4-FFF2-40B4-BE49-F238E27FC236}">
                <a16:creationId xmlns:a16="http://schemas.microsoft.com/office/drawing/2014/main" id="{ECDBC98F-7175-6B4A-A847-FD0820FAA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243" y="4632669"/>
            <a:ext cx="827807" cy="827807"/>
          </a:xfrm>
          <a:prstGeom prst="rect">
            <a:avLst/>
          </a:prstGeom>
        </p:spPr>
      </p:pic>
      <p:pic>
        <p:nvPicPr>
          <p:cNvPr id="28" name="Content Placeholder 3" descr="Man">
            <a:extLst>
              <a:ext uri="{FF2B5EF4-FFF2-40B4-BE49-F238E27FC236}">
                <a16:creationId xmlns:a16="http://schemas.microsoft.com/office/drawing/2014/main" id="{FE92B657-0236-9847-A966-86E37DE31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3708" y="997285"/>
            <a:ext cx="690399" cy="690399"/>
          </a:xfrm>
          <a:prstGeom prst="rect">
            <a:avLst/>
          </a:prstGeom>
        </p:spPr>
      </p:pic>
      <p:pic>
        <p:nvPicPr>
          <p:cNvPr id="29" name="Graphic 28" descr="Newspaper">
            <a:extLst>
              <a:ext uri="{FF2B5EF4-FFF2-40B4-BE49-F238E27FC236}">
                <a16:creationId xmlns:a16="http://schemas.microsoft.com/office/drawing/2014/main" id="{EE9AF7E7-F879-BB47-B2E2-1E2791A2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5368" y="1267342"/>
            <a:ext cx="690399" cy="690399"/>
          </a:xfrm>
          <a:prstGeom prst="rect">
            <a:avLst/>
          </a:prstGeom>
        </p:spPr>
      </p:pic>
      <p:pic>
        <p:nvPicPr>
          <p:cNvPr id="30" name="Graphic 29" descr="Newspaper">
            <a:extLst>
              <a:ext uri="{FF2B5EF4-FFF2-40B4-BE49-F238E27FC236}">
                <a16:creationId xmlns:a16="http://schemas.microsoft.com/office/drawing/2014/main" id="{BBA3075C-F2AA-C342-B65D-985789C6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7255" y="1267342"/>
            <a:ext cx="690399" cy="690399"/>
          </a:xfrm>
          <a:prstGeom prst="rect">
            <a:avLst/>
          </a:prstGeom>
        </p:spPr>
      </p:pic>
      <p:pic>
        <p:nvPicPr>
          <p:cNvPr id="31" name="Graphic 30" descr="Newspaper">
            <a:extLst>
              <a:ext uri="{FF2B5EF4-FFF2-40B4-BE49-F238E27FC236}">
                <a16:creationId xmlns:a16="http://schemas.microsoft.com/office/drawing/2014/main" id="{A57E00C7-EA6D-D14B-A86E-F543A9E3E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5168" y="3261838"/>
            <a:ext cx="690399" cy="690399"/>
          </a:xfrm>
          <a:prstGeom prst="rect">
            <a:avLst/>
          </a:prstGeom>
        </p:spPr>
      </p:pic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id="{4FFA7603-22E4-0849-890F-951A8D72A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33261" y="5099159"/>
            <a:ext cx="690399" cy="690399"/>
          </a:xfrm>
          <a:prstGeom prst="rect">
            <a:avLst/>
          </a:prstGeom>
        </p:spPr>
      </p:pic>
      <p:pic>
        <p:nvPicPr>
          <p:cNvPr id="33" name="Graphic 32" descr="Newspaper">
            <a:extLst>
              <a:ext uri="{FF2B5EF4-FFF2-40B4-BE49-F238E27FC236}">
                <a16:creationId xmlns:a16="http://schemas.microsoft.com/office/drawing/2014/main" id="{63C851CF-4BF1-A949-83BC-8EAEA1777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7657" y="4983578"/>
            <a:ext cx="690399" cy="690399"/>
          </a:xfrm>
          <a:prstGeom prst="rect">
            <a:avLst/>
          </a:prstGeom>
        </p:spPr>
      </p:pic>
      <p:pic>
        <p:nvPicPr>
          <p:cNvPr id="35" name="Graphic 34" descr="Newspaper">
            <a:extLst>
              <a:ext uri="{FF2B5EF4-FFF2-40B4-BE49-F238E27FC236}">
                <a16:creationId xmlns:a16="http://schemas.microsoft.com/office/drawing/2014/main" id="{E91C4545-B5A6-AB40-A168-AD041C5D6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44098" y="3173478"/>
            <a:ext cx="690399" cy="6903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5CD205-DFCF-E245-AA1F-E45386A8733C}"/>
              </a:ext>
            </a:extLst>
          </p:cNvPr>
          <p:cNvGrpSpPr/>
          <p:nvPr/>
        </p:nvGrpSpPr>
        <p:grpSpPr>
          <a:xfrm>
            <a:off x="1457208" y="3959470"/>
            <a:ext cx="5638978" cy="690399"/>
            <a:chOff x="1198605" y="2520778"/>
            <a:chExt cx="8419806" cy="10043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9EC9C4-CF65-1043-98CF-CAB05AF9E6F0}"/>
                </a:ext>
              </a:extLst>
            </p:cNvPr>
            <p:cNvSpPr/>
            <p:nvPr/>
          </p:nvSpPr>
          <p:spPr>
            <a:xfrm>
              <a:off x="1198605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060948-A484-6C4D-951B-3674EFC0717F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298357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D9318E-392E-A44F-9042-BF3C145CEDD8}"/>
                </a:ext>
              </a:extLst>
            </p:cNvPr>
            <p:cNvSpPr/>
            <p:nvPr/>
          </p:nvSpPr>
          <p:spPr>
            <a:xfrm>
              <a:off x="2602055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C470C46-1E07-D64B-A9D4-DAF78687BC5D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3701807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68F53AB-B6BE-4845-8DA4-7AD60A6DB801}"/>
                </a:ext>
              </a:extLst>
            </p:cNvPr>
            <p:cNvSpPr/>
            <p:nvPr/>
          </p:nvSpPr>
          <p:spPr>
            <a:xfrm>
              <a:off x="4005505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DADFD28-1AC9-0741-B6F3-166137501C30}"/>
                </a:ext>
              </a:extLst>
            </p:cNvPr>
            <p:cNvCxnSpPr>
              <a:stCxn id="70" idx="3"/>
            </p:cNvCxnSpPr>
            <p:nvPr/>
          </p:nvCxnSpPr>
          <p:spPr>
            <a:xfrm>
              <a:off x="5105257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292A742-DA39-A64C-B40D-974CDBA7A6B8}"/>
                </a:ext>
              </a:extLst>
            </p:cNvPr>
            <p:cNvSpPr/>
            <p:nvPr/>
          </p:nvSpPr>
          <p:spPr>
            <a:xfrm>
              <a:off x="5406888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341BC28-D76C-7D41-8CF7-EC2414C977DC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>
              <a:off x="6506640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F545A1E-F1E9-5942-A8A7-F0E18CE4025F}"/>
                </a:ext>
              </a:extLst>
            </p:cNvPr>
            <p:cNvSpPr/>
            <p:nvPr/>
          </p:nvSpPr>
          <p:spPr>
            <a:xfrm>
              <a:off x="6810338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2A09401-EFE6-4C40-89EC-A30ACB1B987F}"/>
                </a:ext>
              </a:extLst>
            </p:cNvPr>
            <p:cNvCxnSpPr>
              <a:stCxn id="74" idx="3"/>
            </p:cNvCxnSpPr>
            <p:nvPr/>
          </p:nvCxnSpPr>
          <p:spPr>
            <a:xfrm>
              <a:off x="7910090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DB8AAF-1824-4C4C-AC38-9CDE689EE9AF}"/>
                </a:ext>
              </a:extLst>
            </p:cNvPr>
            <p:cNvSpPr/>
            <p:nvPr/>
          </p:nvSpPr>
          <p:spPr>
            <a:xfrm>
              <a:off x="8213788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A90462E-E53E-1E45-B64F-1DA2FBAE2AFB}"/>
                </a:ext>
              </a:extLst>
            </p:cNvPr>
            <p:cNvCxnSpPr>
              <a:stCxn id="76" idx="3"/>
            </p:cNvCxnSpPr>
            <p:nvPr/>
          </p:nvCxnSpPr>
          <p:spPr>
            <a:xfrm>
              <a:off x="9313540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8" name="Graphic 77" descr="Newspaper">
            <a:extLst>
              <a:ext uri="{FF2B5EF4-FFF2-40B4-BE49-F238E27FC236}">
                <a16:creationId xmlns:a16="http://schemas.microsoft.com/office/drawing/2014/main" id="{8B83F058-5861-5343-AE69-9C230B56B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0015" y="842636"/>
            <a:ext cx="2159355" cy="21593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450A8-1C75-4247-B29E-B18F8F95B623}"/>
              </a:ext>
            </a:extLst>
          </p:cNvPr>
          <p:cNvSpPr txBox="1"/>
          <p:nvPr/>
        </p:nvSpPr>
        <p:spPr>
          <a:xfrm>
            <a:off x="2856731" y="3238560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Blockchain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9AF76-C5F3-A44E-9396-9778F70DDA33}"/>
              </a:ext>
            </a:extLst>
          </p:cNvPr>
          <p:cNvSpPr txBox="1"/>
          <p:nvPr/>
        </p:nvSpPr>
        <p:spPr>
          <a:xfrm>
            <a:off x="3379370" y="1458642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Bitcoin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437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nk">
            <a:extLst>
              <a:ext uri="{FF2B5EF4-FFF2-40B4-BE49-F238E27FC236}">
                <a16:creationId xmlns:a16="http://schemas.microsoft.com/office/drawing/2014/main" id="{D8BF5085-36A1-EA41-A373-C86CAF61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6650" y="2240039"/>
            <a:ext cx="1565190" cy="1565190"/>
          </a:xfrm>
        </p:spPr>
      </p:pic>
      <p:pic>
        <p:nvPicPr>
          <p:cNvPr id="39" name="Content Placeholder 3" descr="Man">
            <a:extLst>
              <a:ext uri="{FF2B5EF4-FFF2-40B4-BE49-F238E27FC236}">
                <a16:creationId xmlns:a16="http://schemas.microsoft.com/office/drawing/2014/main" id="{3359E9CC-71D3-9743-8F4F-C21DC1DFE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1840" y="1082674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030BD7CA-E8D1-D246-B798-0F6907950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1829" y="2959740"/>
            <a:ext cx="690398" cy="690398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3BECD581-E83D-4F4D-B347-E882BD95E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2928" y="2923428"/>
            <a:ext cx="690399" cy="690399"/>
          </a:xfrm>
          <a:prstGeom prst="rect">
            <a:avLst/>
          </a:prstGeom>
        </p:spPr>
      </p:pic>
      <p:pic>
        <p:nvPicPr>
          <p:cNvPr id="25" name="Content Placeholder 3" descr="Man">
            <a:extLst>
              <a:ext uri="{FF2B5EF4-FFF2-40B4-BE49-F238E27FC236}">
                <a16:creationId xmlns:a16="http://schemas.microsoft.com/office/drawing/2014/main" id="{DE06B8D9-43E3-C445-AAD0-E264619FC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7689" y="4632669"/>
            <a:ext cx="827807" cy="827807"/>
          </a:xfrm>
          <a:prstGeom prst="rect">
            <a:avLst/>
          </a:prstGeom>
        </p:spPr>
      </p:pic>
      <p:pic>
        <p:nvPicPr>
          <p:cNvPr id="27" name="Content Placeholder 3" descr="Man">
            <a:extLst>
              <a:ext uri="{FF2B5EF4-FFF2-40B4-BE49-F238E27FC236}">
                <a16:creationId xmlns:a16="http://schemas.microsoft.com/office/drawing/2014/main" id="{ECDBC98F-7175-6B4A-A847-FD0820FAA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2243" y="4632669"/>
            <a:ext cx="827807" cy="827807"/>
          </a:xfrm>
          <a:prstGeom prst="rect">
            <a:avLst/>
          </a:prstGeom>
        </p:spPr>
      </p:pic>
      <p:pic>
        <p:nvPicPr>
          <p:cNvPr id="28" name="Content Placeholder 3" descr="Man">
            <a:extLst>
              <a:ext uri="{FF2B5EF4-FFF2-40B4-BE49-F238E27FC236}">
                <a16:creationId xmlns:a16="http://schemas.microsoft.com/office/drawing/2014/main" id="{FE92B657-0236-9847-A966-86E37DE3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3708" y="997285"/>
            <a:ext cx="690399" cy="690399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6E99A2E0-1B6E-B44F-92EA-9EB258FBAAFC}"/>
              </a:ext>
            </a:extLst>
          </p:cNvPr>
          <p:cNvSpPr/>
          <p:nvPr/>
        </p:nvSpPr>
        <p:spPr>
          <a:xfrm rot="19018673">
            <a:off x="8832590" y="1689485"/>
            <a:ext cx="139529" cy="106378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-Down Arrow 33">
            <a:extLst>
              <a:ext uri="{FF2B5EF4-FFF2-40B4-BE49-F238E27FC236}">
                <a16:creationId xmlns:a16="http://schemas.microsoft.com/office/drawing/2014/main" id="{51987535-E184-D247-ABEA-A5C09A852CAA}"/>
              </a:ext>
            </a:extLst>
          </p:cNvPr>
          <p:cNvSpPr/>
          <p:nvPr/>
        </p:nvSpPr>
        <p:spPr>
          <a:xfrm rot="2290022">
            <a:off x="10461649" y="166448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E2492FAC-6563-8747-85ED-363BCBAFBFF4}"/>
              </a:ext>
            </a:extLst>
          </p:cNvPr>
          <p:cNvSpPr/>
          <p:nvPr/>
        </p:nvSpPr>
        <p:spPr>
          <a:xfrm rot="1771014">
            <a:off x="9247579" y="3729019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-Down Arrow 40">
            <a:extLst>
              <a:ext uri="{FF2B5EF4-FFF2-40B4-BE49-F238E27FC236}">
                <a16:creationId xmlns:a16="http://schemas.microsoft.com/office/drawing/2014/main" id="{68F993BB-43C6-AC48-A4C6-8E09EDA676CF}"/>
              </a:ext>
            </a:extLst>
          </p:cNvPr>
          <p:cNvSpPr/>
          <p:nvPr/>
        </p:nvSpPr>
        <p:spPr>
          <a:xfrm rot="9055551">
            <a:off x="10047744" y="373514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-Down Arrow 41">
            <a:extLst>
              <a:ext uri="{FF2B5EF4-FFF2-40B4-BE49-F238E27FC236}">
                <a16:creationId xmlns:a16="http://schemas.microsoft.com/office/drawing/2014/main" id="{2570A28C-D498-7945-9E24-A6486D957FD3}"/>
              </a:ext>
            </a:extLst>
          </p:cNvPr>
          <p:cNvSpPr/>
          <p:nvPr/>
        </p:nvSpPr>
        <p:spPr>
          <a:xfrm rot="5400000">
            <a:off x="10843018" y="2744268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-Down Arrow 42">
            <a:extLst>
              <a:ext uri="{FF2B5EF4-FFF2-40B4-BE49-F238E27FC236}">
                <a16:creationId xmlns:a16="http://schemas.microsoft.com/office/drawing/2014/main" id="{E55F112E-4DBF-BB4B-A327-6E2ABBE43E0B}"/>
              </a:ext>
            </a:extLst>
          </p:cNvPr>
          <p:cNvSpPr/>
          <p:nvPr/>
        </p:nvSpPr>
        <p:spPr>
          <a:xfrm rot="5400000">
            <a:off x="8574675" y="2797483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Content Placeholder 5" descr="Bank">
            <a:extLst>
              <a:ext uri="{FF2B5EF4-FFF2-40B4-BE49-F238E27FC236}">
                <a16:creationId xmlns:a16="http://schemas.microsoft.com/office/drawing/2014/main" id="{FB43B9EF-76A5-0242-9A0A-873672B1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144" y="1376780"/>
            <a:ext cx="3903584" cy="3903584"/>
          </a:xfrm>
          <a:prstGeom prst="rect">
            <a:avLst/>
          </a:prstGeom>
        </p:spPr>
      </p:pic>
      <p:pic>
        <p:nvPicPr>
          <p:cNvPr id="17" name="Content Placeholder 3" descr="Man">
            <a:extLst>
              <a:ext uri="{FF2B5EF4-FFF2-40B4-BE49-F238E27FC236}">
                <a16:creationId xmlns:a16="http://schemas.microsoft.com/office/drawing/2014/main" id="{7057A5D5-269A-F444-B7EA-F9B9257BA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0144" y="1232437"/>
            <a:ext cx="690398" cy="690398"/>
          </a:xfrm>
          <a:prstGeom prst="rect">
            <a:avLst/>
          </a:prstGeom>
        </p:spPr>
      </p:pic>
      <p:pic>
        <p:nvPicPr>
          <p:cNvPr id="18" name="Content Placeholder 3" descr="Man">
            <a:extLst>
              <a:ext uri="{FF2B5EF4-FFF2-40B4-BE49-F238E27FC236}">
                <a16:creationId xmlns:a16="http://schemas.microsoft.com/office/drawing/2014/main" id="{863EB7D4-D758-0D41-9E73-E4648217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0133" y="3109503"/>
            <a:ext cx="690398" cy="690398"/>
          </a:xfrm>
          <a:prstGeom prst="rect">
            <a:avLst/>
          </a:prstGeom>
        </p:spPr>
      </p:pic>
      <p:pic>
        <p:nvPicPr>
          <p:cNvPr id="19" name="Content Placeholder 3" descr="Man">
            <a:extLst>
              <a:ext uri="{FF2B5EF4-FFF2-40B4-BE49-F238E27FC236}">
                <a16:creationId xmlns:a16="http://schemas.microsoft.com/office/drawing/2014/main" id="{3D20F71E-92E3-0E46-A4DB-999C464E6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1232" y="3073191"/>
            <a:ext cx="690399" cy="690399"/>
          </a:xfrm>
          <a:prstGeom prst="rect">
            <a:avLst/>
          </a:prstGeom>
        </p:spPr>
      </p:pic>
      <p:pic>
        <p:nvPicPr>
          <p:cNvPr id="20" name="Content Placeholder 3" descr="Man">
            <a:extLst>
              <a:ext uri="{FF2B5EF4-FFF2-40B4-BE49-F238E27FC236}">
                <a16:creationId xmlns:a16="http://schemas.microsoft.com/office/drawing/2014/main" id="{D2E45982-93F3-8842-95F6-468812F17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5993" y="4782432"/>
            <a:ext cx="827807" cy="827807"/>
          </a:xfrm>
          <a:prstGeom prst="rect">
            <a:avLst/>
          </a:prstGeom>
        </p:spPr>
      </p:pic>
      <p:pic>
        <p:nvPicPr>
          <p:cNvPr id="21" name="Content Placeholder 3" descr="Man">
            <a:extLst>
              <a:ext uri="{FF2B5EF4-FFF2-40B4-BE49-F238E27FC236}">
                <a16:creationId xmlns:a16="http://schemas.microsoft.com/office/drawing/2014/main" id="{5EF74239-FC03-2B45-AE32-F99DA0AF0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0547" y="4782432"/>
            <a:ext cx="827807" cy="827807"/>
          </a:xfrm>
          <a:prstGeom prst="rect">
            <a:avLst/>
          </a:prstGeom>
        </p:spPr>
      </p:pic>
      <p:pic>
        <p:nvPicPr>
          <p:cNvPr id="24" name="Content Placeholder 3" descr="Man">
            <a:extLst>
              <a:ext uri="{FF2B5EF4-FFF2-40B4-BE49-F238E27FC236}">
                <a16:creationId xmlns:a16="http://schemas.microsoft.com/office/drawing/2014/main" id="{CB498866-A349-4047-BF2F-DA8C6562F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2012" y="1147048"/>
            <a:ext cx="690399" cy="6903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4099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4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346B-3E96-0B49-B328-9BDA1E01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2493-8888-2D4A-9400-6FFA70697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Junfan</a:t>
            </a:r>
            <a:r>
              <a:rPr lang="en-US" sz="3200" dirty="0"/>
              <a:t> gets 20 pounds</a:t>
            </a:r>
          </a:p>
          <a:p>
            <a:r>
              <a:rPr lang="en-US" sz="3200" dirty="0" err="1"/>
              <a:t>Junfan</a:t>
            </a:r>
            <a:r>
              <a:rPr lang="en-US" sz="3200" dirty="0"/>
              <a:t> pays Kish 1.5 pounds</a:t>
            </a:r>
          </a:p>
          <a:p>
            <a:r>
              <a:rPr lang="en-US" sz="3200" dirty="0"/>
              <a:t>Kish pays Sam 2 pounds</a:t>
            </a:r>
          </a:p>
          <a:p>
            <a:r>
              <a:rPr lang="en-US" sz="3200" dirty="0"/>
              <a:t>Sam pays </a:t>
            </a:r>
            <a:r>
              <a:rPr lang="en-US" sz="3200" dirty="0" err="1"/>
              <a:t>Junfan</a:t>
            </a:r>
            <a:r>
              <a:rPr lang="en-US" sz="3200" dirty="0"/>
              <a:t> 2 pounds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27EB2E-8FD3-E04D-B410-A2DF864BFFB9}"/>
              </a:ext>
            </a:extLst>
          </p:cNvPr>
          <p:cNvSpPr/>
          <p:nvPr/>
        </p:nvSpPr>
        <p:spPr>
          <a:xfrm>
            <a:off x="1136821" y="2042076"/>
            <a:ext cx="5082746" cy="4081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8EEF-CEF2-2D4B-9771-D0441C381E0A}"/>
              </a:ext>
            </a:extLst>
          </p:cNvPr>
          <p:cNvSpPr txBox="1"/>
          <p:nvPr/>
        </p:nvSpPr>
        <p:spPr>
          <a:xfrm>
            <a:off x="7834184" y="3682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BBF2D-5EF1-5A4A-9726-5C2A12FA9167}"/>
              </a:ext>
            </a:extLst>
          </p:cNvPr>
          <p:cNvSpPr txBox="1"/>
          <p:nvPr/>
        </p:nvSpPr>
        <p:spPr>
          <a:xfrm>
            <a:off x="8686800" y="2557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2EE4C1-3C0F-E845-98E4-F0DAFFDB57CE}"/>
              </a:ext>
            </a:extLst>
          </p:cNvPr>
          <p:cNvGrpSpPr/>
          <p:nvPr/>
        </p:nvGrpSpPr>
        <p:grpSpPr>
          <a:xfrm>
            <a:off x="7554096" y="2042076"/>
            <a:ext cx="5082746" cy="4081440"/>
            <a:chOff x="7554096" y="2042076"/>
            <a:chExt cx="5082746" cy="40814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11EC4F-7042-0D43-8485-30430C09327B}"/>
                </a:ext>
              </a:extLst>
            </p:cNvPr>
            <p:cNvSpPr/>
            <p:nvPr/>
          </p:nvSpPr>
          <p:spPr>
            <a:xfrm>
              <a:off x="7554096" y="2042076"/>
              <a:ext cx="5082746" cy="4081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65537259-B136-BB46-9A64-2EF0B6FDF32F}"/>
                </a:ext>
              </a:extLst>
            </p:cNvPr>
            <p:cNvSpPr txBox="1">
              <a:spLocks/>
            </p:cNvSpPr>
            <p:nvPr/>
          </p:nvSpPr>
          <p:spPr>
            <a:xfrm>
              <a:off x="7554096" y="2297926"/>
              <a:ext cx="5082746" cy="35935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/>
                <a:t>xxx gets 20 pounds</a:t>
              </a:r>
            </a:p>
            <a:p>
              <a:r>
                <a:rPr lang="en-US" sz="3200" dirty="0"/>
                <a:t>xx pays xx 1 pounds</a:t>
              </a:r>
            </a:p>
            <a:p>
              <a:r>
                <a:rPr lang="en-US" sz="3200" dirty="0"/>
                <a:t>xx pays xxx 3 pounds</a:t>
              </a:r>
            </a:p>
            <a:p>
              <a:r>
                <a:rPr lang="en-US" sz="3200" dirty="0"/>
                <a:t>xxx pays xxx 2 pounds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7820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Man">
            <a:extLst>
              <a:ext uri="{FF2B5EF4-FFF2-40B4-BE49-F238E27FC236}">
                <a16:creationId xmlns:a16="http://schemas.microsoft.com/office/drawing/2014/main" id="{EBA6A08F-DB95-E24F-A413-895D7BB41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4966" y="1734192"/>
            <a:ext cx="690398" cy="690398"/>
          </a:xfrm>
          <a:prstGeom prst="rect">
            <a:avLst/>
          </a:prstGeom>
        </p:spPr>
      </p:pic>
      <p:pic>
        <p:nvPicPr>
          <p:cNvPr id="6" name="Content Placeholder 3" descr="Man">
            <a:extLst>
              <a:ext uri="{FF2B5EF4-FFF2-40B4-BE49-F238E27FC236}">
                <a16:creationId xmlns:a16="http://schemas.microsoft.com/office/drawing/2014/main" id="{D99E9DB7-A160-F64C-A062-86857CEBF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4966" y="3790600"/>
            <a:ext cx="690398" cy="690398"/>
          </a:xfrm>
          <a:prstGeom prst="rect">
            <a:avLst/>
          </a:prstGeom>
        </p:spPr>
      </p:pic>
      <p:pic>
        <p:nvPicPr>
          <p:cNvPr id="7" name="Content Placeholder 3" descr="Man">
            <a:extLst>
              <a:ext uri="{FF2B5EF4-FFF2-40B4-BE49-F238E27FC236}">
                <a16:creationId xmlns:a16="http://schemas.microsoft.com/office/drawing/2014/main" id="{212D35B9-EFE4-6446-A957-29A8E1F5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8373" y="1728166"/>
            <a:ext cx="690399" cy="690399"/>
          </a:xfrm>
          <a:prstGeom prst="rect">
            <a:avLst/>
          </a:prstGeom>
        </p:spPr>
      </p:pic>
      <p:pic>
        <p:nvPicPr>
          <p:cNvPr id="8" name="Content Placeholder 3" descr="Man">
            <a:extLst>
              <a:ext uri="{FF2B5EF4-FFF2-40B4-BE49-F238E27FC236}">
                <a16:creationId xmlns:a16="http://schemas.microsoft.com/office/drawing/2014/main" id="{C6B9054F-CFD2-FB43-B1D7-8A9EF1A34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936" y="3795373"/>
            <a:ext cx="690399" cy="690399"/>
          </a:xfrm>
          <a:prstGeom prst="rect">
            <a:avLst/>
          </a:prstGeom>
        </p:spPr>
      </p:pic>
      <p:pic>
        <p:nvPicPr>
          <p:cNvPr id="9" name="Content Placeholder 3" descr="Man">
            <a:extLst>
              <a:ext uri="{FF2B5EF4-FFF2-40B4-BE49-F238E27FC236}">
                <a16:creationId xmlns:a16="http://schemas.microsoft.com/office/drawing/2014/main" id="{54B0A05C-44EC-D040-BB7B-5BF1E6EBB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3914" y="3821389"/>
            <a:ext cx="690399" cy="690399"/>
          </a:xfrm>
          <a:prstGeom prst="rect">
            <a:avLst/>
          </a:prstGeom>
        </p:spPr>
      </p:pic>
      <p:pic>
        <p:nvPicPr>
          <p:cNvPr id="10" name="Content Placeholder 3" descr="Man">
            <a:extLst>
              <a:ext uri="{FF2B5EF4-FFF2-40B4-BE49-F238E27FC236}">
                <a16:creationId xmlns:a16="http://schemas.microsoft.com/office/drawing/2014/main" id="{95F2CFAF-79CD-4648-9EC5-31E2F3968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0004" y="1728165"/>
            <a:ext cx="690399" cy="690399"/>
          </a:xfrm>
          <a:prstGeom prst="rect">
            <a:avLst/>
          </a:prstGeom>
        </p:spPr>
      </p:pic>
      <p:pic>
        <p:nvPicPr>
          <p:cNvPr id="18" name="Content Placeholder 3" descr="Man">
            <a:extLst>
              <a:ext uri="{FF2B5EF4-FFF2-40B4-BE49-F238E27FC236}">
                <a16:creationId xmlns:a16="http://schemas.microsoft.com/office/drawing/2014/main" id="{89B8FC02-F866-B543-8EF9-C094A2ABE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0801" y="1758455"/>
            <a:ext cx="690398" cy="690398"/>
          </a:xfrm>
          <a:prstGeom prst="rect">
            <a:avLst/>
          </a:prstGeom>
        </p:spPr>
      </p:pic>
      <p:pic>
        <p:nvPicPr>
          <p:cNvPr id="19" name="Content Placeholder 3" descr="Man">
            <a:extLst>
              <a:ext uri="{FF2B5EF4-FFF2-40B4-BE49-F238E27FC236}">
                <a16:creationId xmlns:a16="http://schemas.microsoft.com/office/drawing/2014/main" id="{970B09E4-BA80-5A4C-8338-07E642D4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657" y="1758455"/>
            <a:ext cx="690399" cy="690399"/>
          </a:xfrm>
          <a:prstGeom prst="rect">
            <a:avLst/>
          </a:prstGeom>
        </p:spPr>
      </p:pic>
      <p:pic>
        <p:nvPicPr>
          <p:cNvPr id="20" name="Content Placeholder 3" descr="Man">
            <a:extLst>
              <a:ext uri="{FF2B5EF4-FFF2-40B4-BE49-F238E27FC236}">
                <a16:creationId xmlns:a16="http://schemas.microsoft.com/office/drawing/2014/main" id="{75292048-4C1C-7B45-8421-CD72AAFA3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1288" y="1758454"/>
            <a:ext cx="690399" cy="690399"/>
          </a:xfrm>
          <a:prstGeom prst="rect">
            <a:avLst/>
          </a:prstGeom>
        </p:spPr>
      </p:pic>
      <p:pic>
        <p:nvPicPr>
          <p:cNvPr id="21" name="Content Placeholder 3" descr="Man">
            <a:extLst>
              <a:ext uri="{FF2B5EF4-FFF2-40B4-BE49-F238E27FC236}">
                <a16:creationId xmlns:a16="http://schemas.microsoft.com/office/drawing/2014/main" id="{D9369080-BA70-164E-BBAD-4D4F6072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2892" y="3842992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70D86CC2-A470-DF48-9754-0FBB5EFE0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6299" y="3836966"/>
            <a:ext cx="690399" cy="690399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EEA4F23C-AEF7-8649-9219-CAD3D2C9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930" y="3836965"/>
            <a:ext cx="690399" cy="690399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C7A8A8FA-9F6D-1046-9BFE-D755A9E94F75}"/>
              </a:ext>
            </a:extLst>
          </p:cNvPr>
          <p:cNvSpPr/>
          <p:nvPr/>
        </p:nvSpPr>
        <p:spPr>
          <a:xfrm rot="5400000">
            <a:off x="2868673" y="3857929"/>
            <a:ext cx="74799" cy="55574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66C6F-3B75-E946-A790-7FD352F78A31}"/>
              </a:ext>
            </a:extLst>
          </p:cNvPr>
          <p:cNvSpPr txBox="1"/>
          <p:nvPr/>
        </p:nvSpPr>
        <p:spPr>
          <a:xfrm>
            <a:off x="2110888" y="45273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057046-14F0-6446-A15A-B4B03C90850F}"/>
              </a:ext>
            </a:extLst>
          </p:cNvPr>
          <p:cNvSpPr txBox="1"/>
          <p:nvPr/>
        </p:nvSpPr>
        <p:spPr>
          <a:xfrm>
            <a:off x="3423215" y="451657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3589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Man">
            <a:extLst>
              <a:ext uri="{FF2B5EF4-FFF2-40B4-BE49-F238E27FC236}">
                <a16:creationId xmlns:a16="http://schemas.microsoft.com/office/drawing/2014/main" id="{EBA6A08F-DB95-E24F-A413-895D7BB41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4966" y="1734192"/>
            <a:ext cx="690398" cy="690398"/>
          </a:xfrm>
          <a:prstGeom prst="rect">
            <a:avLst/>
          </a:prstGeom>
        </p:spPr>
      </p:pic>
      <p:pic>
        <p:nvPicPr>
          <p:cNvPr id="6" name="Content Placeholder 3" descr="Man">
            <a:extLst>
              <a:ext uri="{FF2B5EF4-FFF2-40B4-BE49-F238E27FC236}">
                <a16:creationId xmlns:a16="http://schemas.microsoft.com/office/drawing/2014/main" id="{D99E9DB7-A160-F64C-A062-86857CEBF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4966" y="3790600"/>
            <a:ext cx="690398" cy="690398"/>
          </a:xfrm>
          <a:prstGeom prst="rect">
            <a:avLst/>
          </a:prstGeom>
        </p:spPr>
      </p:pic>
      <p:pic>
        <p:nvPicPr>
          <p:cNvPr id="7" name="Content Placeholder 3" descr="Man">
            <a:extLst>
              <a:ext uri="{FF2B5EF4-FFF2-40B4-BE49-F238E27FC236}">
                <a16:creationId xmlns:a16="http://schemas.microsoft.com/office/drawing/2014/main" id="{212D35B9-EFE4-6446-A957-29A8E1F5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8373" y="1728166"/>
            <a:ext cx="690399" cy="690399"/>
          </a:xfrm>
          <a:prstGeom prst="rect">
            <a:avLst/>
          </a:prstGeom>
        </p:spPr>
      </p:pic>
      <p:pic>
        <p:nvPicPr>
          <p:cNvPr id="8" name="Content Placeholder 3" descr="Man">
            <a:extLst>
              <a:ext uri="{FF2B5EF4-FFF2-40B4-BE49-F238E27FC236}">
                <a16:creationId xmlns:a16="http://schemas.microsoft.com/office/drawing/2014/main" id="{C6B9054F-CFD2-FB43-B1D7-8A9EF1A34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936" y="3795373"/>
            <a:ext cx="690399" cy="690399"/>
          </a:xfrm>
          <a:prstGeom prst="rect">
            <a:avLst/>
          </a:prstGeom>
        </p:spPr>
      </p:pic>
      <p:pic>
        <p:nvPicPr>
          <p:cNvPr id="9" name="Content Placeholder 3" descr="Man">
            <a:extLst>
              <a:ext uri="{FF2B5EF4-FFF2-40B4-BE49-F238E27FC236}">
                <a16:creationId xmlns:a16="http://schemas.microsoft.com/office/drawing/2014/main" id="{54B0A05C-44EC-D040-BB7B-5BF1E6EBB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3914" y="3821389"/>
            <a:ext cx="690399" cy="690399"/>
          </a:xfrm>
          <a:prstGeom prst="rect">
            <a:avLst/>
          </a:prstGeom>
        </p:spPr>
      </p:pic>
      <p:pic>
        <p:nvPicPr>
          <p:cNvPr id="10" name="Content Placeholder 3" descr="Man">
            <a:extLst>
              <a:ext uri="{FF2B5EF4-FFF2-40B4-BE49-F238E27FC236}">
                <a16:creationId xmlns:a16="http://schemas.microsoft.com/office/drawing/2014/main" id="{95F2CFAF-79CD-4648-9EC5-31E2F3968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0004" y="1728165"/>
            <a:ext cx="690399" cy="690399"/>
          </a:xfrm>
          <a:prstGeom prst="rect">
            <a:avLst/>
          </a:prstGeom>
        </p:spPr>
      </p:pic>
      <p:sp>
        <p:nvSpPr>
          <p:cNvPr id="16" name="Up-Down Arrow 15">
            <a:extLst>
              <a:ext uri="{FF2B5EF4-FFF2-40B4-BE49-F238E27FC236}">
                <a16:creationId xmlns:a16="http://schemas.microsoft.com/office/drawing/2014/main" id="{4E9D96BB-DE43-114E-B485-B0535387564B}"/>
              </a:ext>
            </a:extLst>
          </p:cNvPr>
          <p:cNvSpPr/>
          <p:nvPr/>
        </p:nvSpPr>
        <p:spPr>
          <a:xfrm rot="5400000">
            <a:off x="2868673" y="3857929"/>
            <a:ext cx="74799" cy="55574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3" descr="Man">
            <a:extLst>
              <a:ext uri="{FF2B5EF4-FFF2-40B4-BE49-F238E27FC236}">
                <a16:creationId xmlns:a16="http://schemas.microsoft.com/office/drawing/2014/main" id="{89B8FC02-F866-B543-8EF9-C094A2ABE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0801" y="1758455"/>
            <a:ext cx="690398" cy="690398"/>
          </a:xfrm>
          <a:prstGeom prst="rect">
            <a:avLst/>
          </a:prstGeom>
        </p:spPr>
      </p:pic>
      <p:pic>
        <p:nvPicPr>
          <p:cNvPr id="19" name="Content Placeholder 3" descr="Man">
            <a:extLst>
              <a:ext uri="{FF2B5EF4-FFF2-40B4-BE49-F238E27FC236}">
                <a16:creationId xmlns:a16="http://schemas.microsoft.com/office/drawing/2014/main" id="{970B09E4-BA80-5A4C-8338-07E642D4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657" y="1758455"/>
            <a:ext cx="690399" cy="690399"/>
          </a:xfrm>
          <a:prstGeom prst="rect">
            <a:avLst/>
          </a:prstGeom>
        </p:spPr>
      </p:pic>
      <p:pic>
        <p:nvPicPr>
          <p:cNvPr id="20" name="Content Placeholder 3" descr="Man">
            <a:extLst>
              <a:ext uri="{FF2B5EF4-FFF2-40B4-BE49-F238E27FC236}">
                <a16:creationId xmlns:a16="http://schemas.microsoft.com/office/drawing/2014/main" id="{75292048-4C1C-7B45-8421-CD72AAFA3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1288" y="1758454"/>
            <a:ext cx="690399" cy="690399"/>
          </a:xfrm>
          <a:prstGeom prst="rect">
            <a:avLst/>
          </a:prstGeom>
        </p:spPr>
      </p:pic>
      <p:pic>
        <p:nvPicPr>
          <p:cNvPr id="21" name="Content Placeholder 3" descr="Man">
            <a:extLst>
              <a:ext uri="{FF2B5EF4-FFF2-40B4-BE49-F238E27FC236}">
                <a16:creationId xmlns:a16="http://schemas.microsoft.com/office/drawing/2014/main" id="{D9369080-BA70-164E-BBAD-4D4F6072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2892" y="3842992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70D86CC2-A470-DF48-9754-0FBB5EFE0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6299" y="3836966"/>
            <a:ext cx="690399" cy="690399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EEA4F23C-AEF7-8649-9219-CAD3D2C9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930" y="3836965"/>
            <a:ext cx="690399" cy="690399"/>
          </a:xfrm>
          <a:prstGeom prst="rect">
            <a:avLst/>
          </a:prstGeom>
        </p:spPr>
      </p:pic>
      <p:pic>
        <p:nvPicPr>
          <p:cNvPr id="27" name="Graphic 26" descr="Marketing">
            <a:extLst>
              <a:ext uri="{FF2B5EF4-FFF2-40B4-BE49-F238E27FC236}">
                <a16:creationId xmlns:a16="http://schemas.microsoft.com/office/drawing/2014/main" id="{767FCE1B-F395-544C-91EF-5DCF710E2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5899" y="3512573"/>
            <a:ext cx="489037" cy="4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02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Man">
            <a:extLst>
              <a:ext uri="{FF2B5EF4-FFF2-40B4-BE49-F238E27FC236}">
                <a16:creationId xmlns:a16="http://schemas.microsoft.com/office/drawing/2014/main" id="{EBA6A08F-DB95-E24F-A413-895D7BB4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4966" y="1734192"/>
            <a:ext cx="690398" cy="690398"/>
          </a:xfrm>
          <a:prstGeom prst="rect">
            <a:avLst/>
          </a:prstGeom>
        </p:spPr>
      </p:pic>
      <p:pic>
        <p:nvPicPr>
          <p:cNvPr id="6" name="Content Placeholder 3" descr="Man">
            <a:extLst>
              <a:ext uri="{FF2B5EF4-FFF2-40B4-BE49-F238E27FC236}">
                <a16:creationId xmlns:a16="http://schemas.microsoft.com/office/drawing/2014/main" id="{D99E9DB7-A160-F64C-A062-86857CEBF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4966" y="3790600"/>
            <a:ext cx="690398" cy="690398"/>
          </a:xfrm>
          <a:prstGeom prst="rect">
            <a:avLst/>
          </a:prstGeom>
        </p:spPr>
      </p:pic>
      <p:pic>
        <p:nvPicPr>
          <p:cNvPr id="7" name="Content Placeholder 3" descr="Man">
            <a:extLst>
              <a:ext uri="{FF2B5EF4-FFF2-40B4-BE49-F238E27FC236}">
                <a16:creationId xmlns:a16="http://schemas.microsoft.com/office/drawing/2014/main" id="{212D35B9-EFE4-6446-A957-29A8E1F58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8373" y="1728166"/>
            <a:ext cx="690399" cy="690399"/>
          </a:xfrm>
          <a:prstGeom prst="rect">
            <a:avLst/>
          </a:prstGeom>
        </p:spPr>
      </p:pic>
      <p:pic>
        <p:nvPicPr>
          <p:cNvPr id="8" name="Content Placeholder 3" descr="Man">
            <a:extLst>
              <a:ext uri="{FF2B5EF4-FFF2-40B4-BE49-F238E27FC236}">
                <a16:creationId xmlns:a16="http://schemas.microsoft.com/office/drawing/2014/main" id="{C6B9054F-CFD2-FB43-B1D7-8A9EF1A34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4936" y="3795373"/>
            <a:ext cx="690399" cy="690399"/>
          </a:xfrm>
          <a:prstGeom prst="rect">
            <a:avLst/>
          </a:prstGeom>
        </p:spPr>
      </p:pic>
      <p:pic>
        <p:nvPicPr>
          <p:cNvPr id="9" name="Content Placeholder 3" descr="Man">
            <a:extLst>
              <a:ext uri="{FF2B5EF4-FFF2-40B4-BE49-F238E27FC236}">
                <a16:creationId xmlns:a16="http://schemas.microsoft.com/office/drawing/2014/main" id="{54B0A05C-44EC-D040-BB7B-5BF1E6EB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914" y="3821389"/>
            <a:ext cx="690399" cy="690399"/>
          </a:xfrm>
          <a:prstGeom prst="rect">
            <a:avLst/>
          </a:prstGeom>
        </p:spPr>
      </p:pic>
      <p:pic>
        <p:nvPicPr>
          <p:cNvPr id="10" name="Content Placeholder 3" descr="Man">
            <a:extLst>
              <a:ext uri="{FF2B5EF4-FFF2-40B4-BE49-F238E27FC236}">
                <a16:creationId xmlns:a16="http://schemas.microsoft.com/office/drawing/2014/main" id="{95F2CFAF-79CD-4648-9EC5-31E2F3968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0004" y="1728165"/>
            <a:ext cx="690399" cy="690399"/>
          </a:xfrm>
          <a:prstGeom prst="rect">
            <a:avLst/>
          </a:prstGeom>
        </p:spPr>
      </p:pic>
      <p:pic>
        <p:nvPicPr>
          <p:cNvPr id="18" name="Content Placeholder 3" descr="Man">
            <a:extLst>
              <a:ext uri="{FF2B5EF4-FFF2-40B4-BE49-F238E27FC236}">
                <a16:creationId xmlns:a16="http://schemas.microsoft.com/office/drawing/2014/main" id="{89B8FC02-F866-B543-8EF9-C094A2AB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0801" y="1758455"/>
            <a:ext cx="690398" cy="690398"/>
          </a:xfrm>
          <a:prstGeom prst="rect">
            <a:avLst/>
          </a:prstGeom>
        </p:spPr>
      </p:pic>
      <p:pic>
        <p:nvPicPr>
          <p:cNvPr id="19" name="Content Placeholder 3" descr="Man">
            <a:extLst>
              <a:ext uri="{FF2B5EF4-FFF2-40B4-BE49-F238E27FC236}">
                <a16:creationId xmlns:a16="http://schemas.microsoft.com/office/drawing/2014/main" id="{970B09E4-BA80-5A4C-8338-07E642D47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9657" y="1758455"/>
            <a:ext cx="690399" cy="690399"/>
          </a:xfrm>
          <a:prstGeom prst="rect">
            <a:avLst/>
          </a:prstGeom>
        </p:spPr>
      </p:pic>
      <p:pic>
        <p:nvPicPr>
          <p:cNvPr id="20" name="Content Placeholder 3" descr="Man">
            <a:extLst>
              <a:ext uri="{FF2B5EF4-FFF2-40B4-BE49-F238E27FC236}">
                <a16:creationId xmlns:a16="http://schemas.microsoft.com/office/drawing/2014/main" id="{75292048-4C1C-7B45-8421-CD72AAFA3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1288" y="1758454"/>
            <a:ext cx="690399" cy="690399"/>
          </a:xfrm>
          <a:prstGeom prst="rect">
            <a:avLst/>
          </a:prstGeom>
        </p:spPr>
      </p:pic>
      <p:pic>
        <p:nvPicPr>
          <p:cNvPr id="21" name="Content Placeholder 3" descr="Man">
            <a:extLst>
              <a:ext uri="{FF2B5EF4-FFF2-40B4-BE49-F238E27FC236}">
                <a16:creationId xmlns:a16="http://schemas.microsoft.com/office/drawing/2014/main" id="{D9369080-BA70-164E-BBAD-4D4F60721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2892" y="3842992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70D86CC2-A470-DF48-9754-0FBB5EFE0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96299" y="3836966"/>
            <a:ext cx="690399" cy="690399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EEA4F23C-AEF7-8649-9219-CAD3D2C93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7930" y="3836965"/>
            <a:ext cx="690399" cy="690399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462CCA24-6F9E-924B-8BA5-051B35CA1F23}"/>
              </a:ext>
            </a:extLst>
          </p:cNvPr>
          <p:cNvSpPr/>
          <p:nvPr/>
        </p:nvSpPr>
        <p:spPr>
          <a:xfrm rot="5400000">
            <a:off x="2868673" y="3857929"/>
            <a:ext cx="74799" cy="55574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Marketing">
            <a:extLst>
              <a:ext uri="{FF2B5EF4-FFF2-40B4-BE49-F238E27FC236}">
                <a16:creationId xmlns:a16="http://schemas.microsoft.com/office/drawing/2014/main" id="{6F4A0752-73A2-2E43-89AF-C0B54C0B9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5899" y="3512573"/>
            <a:ext cx="489037" cy="489037"/>
          </a:xfrm>
          <a:prstGeom prst="rect">
            <a:avLst/>
          </a:prstGeom>
        </p:spPr>
      </p:pic>
      <p:pic>
        <p:nvPicPr>
          <p:cNvPr id="3" name="Graphic 2" descr="Envelope">
            <a:extLst>
              <a:ext uri="{FF2B5EF4-FFF2-40B4-BE49-F238E27FC236}">
                <a16:creationId xmlns:a16="http://schemas.microsoft.com/office/drawing/2014/main" id="{4DEE708F-B7F5-5F4B-B146-28ABA9DCBC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7612" y="3704539"/>
            <a:ext cx="450829" cy="450829"/>
          </a:xfrm>
          <a:prstGeom prst="rect">
            <a:avLst/>
          </a:prstGeom>
        </p:spPr>
      </p:pic>
      <p:pic>
        <p:nvPicPr>
          <p:cNvPr id="27" name="Graphic 26" descr="Envelope">
            <a:extLst>
              <a:ext uri="{FF2B5EF4-FFF2-40B4-BE49-F238E27FC236}">
                <a16:creationId xmlns:a16="http://schemas.microsoft.com/office/drawing/2014/main" id="{2F9863B6-9E89-D543-B305-D89619FE35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7612" y="3715759"/>
            <a:ext cx="450829" cy="450829"/>
          </a:xfrm>
          <a:prstGeom prst="rect">
            <a:avLst/>
          </a:prstGeom>
        </p:spPr>
      </p:pic>
      <p:pic>
        <p:nvPicPr>
          <p:cNvPr id="28" name="Graphic 27" descr="Envelope">
            <a:extLst>
              <a:ext uri="{FF2B5EF4-FFF2-40B4-BE49-F238E27FC236}">
                <a16:creationId xmlns:a16="http://schemas.microsoft.com/office/drawing/2014/main" id="{FD4F5C79-A3F9-6541-8B3F-58D39840CE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1975" y="3718174"/>
            <a:ext cx="450829" cy="450829"/>
          </a:xfrm>
          <a:prstGeom prst="rect">
            <a:avLst/>
          </a:prstGeom>
        </p:spPr>
      </p:pic>
      <p:pic>
        <p:nvPicPr>
          <p:cNvPr id="29" name="Graphic 28" descr="Envelope">
            <a:extLst>
              <a:ext uri="{FF2B5EF4-FFF2-40B4-BE49-F238E27FC236}">
                <a16:creationId xmlns:a16="http://schemas.microsoft.com/office/drawing/2014/main" id="{DE587157-8B03-4945-AC2E-436C3C1A0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2403" y="3704680"/>
            <a:ext cx="450829" cy="450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BDB6D-B0A2-C743-936A-FDC7C7431E50}"/>
              </a:ext>
            </a:extLst>
          </p:cNvPr>
          <p:cNvSpPr txBox="1"/>
          <p:nvPr/>
        </p:nvSpPr>
        <p:spPr>
          <a:xfrm>
            <a:off x="3299254" y="52269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B38F16-858A-8042-9F1D-5219AECFBF34}"/>
              </a:ext>
            </a:extLst>
          </p:cNvPr>
          <p:cNvGrpSpPr/>
          <p:nvPr/>
        </p:nvGrpSpPr>
        <p:grpSpPr>
          <a:xfrm>
            <a:off x="2100619" y="5389722"/>
            <a:ext cx="5638978" cy="690399"/>
            <a:chOff x="1198605" y="2520778"/>
            <a:chExt cx="8419806" cy="100437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D7892F-D7C0-6A43-B0DA-B9454F1A5FCE}"/>
                </a:ext>
              </a:extLst>
            </p:cNvPr>
            <p:cNvSpPr/>
            <p:nvPr/>
          </p:nvSpPr>
          <p:spPr>
            <a:xfrm>
              <a:off x="1198605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0CF1915-D8B1-4145-9504-D80AB090CEF4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2298357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433BE4-96DC-2449-B1F2-26A26DA70402}"/>
                </a:ext>
              </a:extLst>
            </p:cNvPr>
            <p:cNvSpPr/>
            <p:nvPr/>
          </p:nvSpPr>
          <p:spPr>
            <a:xfrm>
              <a:off x="2602055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511C7D6-5F95-E54C-9EE0-7057975B6C3A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3701807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8D791-AF32-3447-AEFA-BBAE76093DAA}"/>
                </a:ext>
              </a:extLst>
            </p:cNvPr>
            <p:cNvSpPr/>
            <p:nvPr/>
          </p:nvSpPr>
          <p:spPr>
            <a:xfrm>
              <a:off x="4005505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EE12B5-80E6-C047-931C-58C1FFBD9841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5105257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4A616B-28C4-9B4D-908F-44055614E52A}"/>
                </a:ext>
              </a:extLst>
            </p:cNvPr>
            <p:cNvSpPr/>
            <p:nvPr/>
          </p:nvSpPr>
          <p:spPr>
            <a:xfrm>
              <a:off x="5406888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DFBF63B-A334-204D-95A4-DD07272B8517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6506640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5151FA-AD2E-7141-8724-8239F45FF491}"/>
                </a:ext>
              </a:extLst>
            </p:cNvPr>
            <p:cNvSpPr/>
            <p:nvPr/>
          </p:nvSpPr>
          <p:spPr>
            <a:xfrm>
              <a:off x="6810338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E958D22-DBF1-C940-AF22-D5DCBC22EBA4}"/>
                </a:ext>
              </a:extLst>
            </p:cNvPr>
            <p:cNvCxnSpPr>
              <a:stCxn id="36" idx="3"/>
            </p:cNvCxnSpPr>
            <p:nvPr/>
          </p:nvCxnSpPr>
          <p:spPr>
            <a:xfrm>
              <a:off x="7910090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48BADD-CFBD-3048-8325-67694355208C}"/>
                </a:ext>
              </a:extLst>
            </p:cNvPr>
            <p:cNvSpPr/>
            <p:nvPr/>
          </p:nvSpPr>
          <p:spPr>
            <a:xfrm>
              <a:off x="8213788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97DD59B-F363-664F-9B6D-60596F5BB3AF}"/>
                </a:ext>
              </a:extLst>
            </p:cNvPr>
            <p:cNvCxnSpPr>
              <a:stCxn id="38" idx="3"/>
            </p:cNvCxnSpPr>
            <p:nvPr/>
          </p:nvCxnSpPr>
          <p:spPr>
            <a:xfrm>
              <a:off x="9313540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CC0AD68-6EB0-CE43-84BD-DD2A64D8BCBE}"/>
              </a:ext>
            </a:extLst>
          </p:cNvPr>
          <p:cNvSpPr/>
          <p:nvPr/>
        </p:nvSpPr>
        <p:spPr>
          <a:xfrm>
            <a:off x="7534959" y="2202329"/>
            <a:ext cx="448403" cy="41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710C74-DD08-9C47-BF7C-EE0D0328A2F3}"/>
              </a:ext>
            </a:extLst>
          </p:cNvPr>
          <p:cNvSpPr/>
          <p:nvPr/>
        </p:nvSpPr>
        <p:spPr>
          <a:xfrm>
            <a:off x="7592752" y="4280840"/>
            <a:ext cx="448403" cy="41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02FFBB-DBB7-B14B-B4B9-4D23A274703B}"/>
              </a:ext>
            </a:extLst>
          </p:cNvPr>
          <p:cNvSpPr/>
          <p:nvPr/>
        </p:nvSpPr>
        <p:spPr>
          <a:xfrm>
            <a:off x="8882827" y="4182164"/>
            <a:ext cx="448403" cy="41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FF90ED-6E4C-8144-AF01-FE3C81300FC9}"/>
              </a:ext>
            </a:extLst>
          </p:cNvPr>
          <p:cNvSpPr/>
          <p:nvPr/>
        </p:nvSpPr>
        <p:spPr>
          <a:xfrm>
            <a:off x="8727485" y="2209558"/>
            <a:ext cx="448403" cy="41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93EAB-F371-C743-8C5D-403C5BCD6A09}"/>
              </a:ext>
            </a:extLst>
          </p:cNvPr>
          <p:cNvSpPr txBox="1"/>
          <p:nvPr/>
        </p:nvSpPr>
        <p:spPr>
          <a:xfrm>
            <a:off x="7092645" y="1345540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mine!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A0C0D8-643E-CE4F-8F15-D0B471D8D8C1}"/>
              </a:ext>
            </a:extLst>
          </p:cNvPr>
          <p:cNvSpPr txBox="1"/>
          <p:nvPr/>
        </p:nvSpPr>
        <p:spPr>
          <a:xfrm>
            <a:off x="8345840" y="1395071"/>
            <a:ext cx="108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5E6DDC-6DE4-F649-BF02-F994FE9C1B9A}"/>
              </a:ext>
            </a:extLst>
          </p:cNvPr>
          <p:cNvSpPr txBox="1"/>
          <p:nvPr/>
        </p:nvSpPr>
        <p:spPr>
          <a:xfrm>
            <a:off x="7247510" y="3512573"/>
            <a:ext cx="108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E7AF82-0193-3F4F-9A64-A5245182CE3D}"/>
              </a:ext>
            </a:extLst>
          </p:cNvPr>
          <p:cNvSpPr txBox="1"/>
          <p:nvPr/>
        </p:nvSpPr>
        <p:spPr>
          <a:xfrm>
            <a:off x="8710976" y="3519873"/>
            <a:ext cx="121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mine!!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DEF5C-3393-084D-BCA5-00ED51DF28CA}"/>
              </a:ext>
            </a:extLst>
          </p:cNvPr>
          <p:cNvSpPr txBox="1"/>
          <p:nvPr/>
        </p:nvSpPr>
        <p:spPr>
          <a:xfrm>
            <a:off x="8149649" y="5347975"/>
            <a:ext cx="1737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pple Braille" pitchFamily="2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09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07 L 0.36836 -0.22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-10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 0.00995 L 0.46836 -0.2201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82" y="-115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-0.00023 L 0.37721 0.0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4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 0.01319 L 0.48281 0.073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0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  <p:bldP spid="42" grpId="0" animBg="1"/>
      <p:bldP spid="11" grpId="0"/>
      <p:bldP spid="43" grpId="0"/>
      <p:bldP spid="44" grpId="0"/>
      <p:bldP spid="45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5C497-960B-2F4A-9CF4-4475D42E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473" y="2384854"/>
            <a:ext cx="3733223" cy="119786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Proof</a:t>
            </a:r>
            <a:r>
              <a:rPr lang="en-US" sz="19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accent1"/>
                </a:solidFill>
              </a:rPr>
              <a:t>of work</a:t>
            </a:r>
            <a:endParaRPr lang="en-US" sz="19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50F8C-1020-1048-B0FA-49F21558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1031807"/>
            <a:ext cx="5978273" cy="4483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05B60F-821C-D84E-959F-FFAAC6933A6E}"/>
              </a:ext>
            </a:extLst>
          </p:cNvPr>
          <p:cNvSpPr txBox="1"/>
          <p:nvPr/>
        </p:nvSpPr>
        <p:spPr>
          <a:xfrm>
            <a:off x="1223320" y="5826193"/>
            <a:ext cx="5006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like people who work hard!</a:t>
            </a:r>
          </a:p>
          <a:p>
            <a:r>
              <a:rPr lang="en-US" dirty="0"/>
              <a:t>						---Satoshi Nakamoto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7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4028-D143-D24F-9FA4-E73FC03C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510" y="2826625"/>
            <a:ext cx="10178322" cy="1492132"/>
          </a:xfrm>
        </p:spPr>
        <p:txBody>
          <a:bodyPr/>
          <a:lstStyle/>
          <a:p>
            <a:r>
              <a:rPr lang="en-US" dirty="0"/>
              <a:t>How to define hard-working?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826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4028-D143-D24F-9FA4-E73FC03C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630" y="2891939"/>
            <a:ext cx="10178322" cy="1492132"/>
          </a:xfrm>
        </p:spPr>
        <p:txBody>
          <a:bodyPr/>
          <a:lstStyle/>
          <a:p>
            <a:r>
              <a:rPr lang="en-US" dirty="0"/>
              <a:t>cryptography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364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4028-D143-D24F-9FA4-E73FC03C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78" y="2916652"/>
            <a:ext cx="10178322" cy="1492132"/>
          </a:xfrm>
        </p:spPr>
        <p:txBody>
          <a:bodyPr/>
          <a:lstStyle/>
          <a:p>
            <a:r>
              <a:rPr lang="en-US" dirty="0"/>
              <a:t>Cryptographic hash function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126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19B4-10E6-AD45-8E86-28EF3A0C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B4535-13EC-E846-BBE8-C07DFDBE4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ACA85-0ABE-A241-BDCD-76DC156AC0A4}"/>
              </a:ext>
            </a:extLst>
          </p:cNvPr>
          <p:cNvGrpSpPr/>
          <p:nvPr/>
        </p:nvGrpSpPr>
        <p:grpSpPr>
          <a:xfrm>
            <a:off x="1004930" y="382385"/>
            <a:ext cx="10671818" cy="5968313"/>
            <a:chOff x="1004930" y="382385"/>
            <a:chExt cx="10671818" cy="5968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39AA22-7950-CB40-A3AD-B5483CCCD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930" y="382385"/>
              <a:ext cx="10671818" cy="59683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D4175F-0D52-8841-90A5-E92F2822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2952" y="978407"/>
              <a:ext cx="610272" cy="6032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B4868E-4D24-304F-8041-F81A454C0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7741" y="978408"/>
              <a:ext cx="333773" cy="3299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5BC32B-0690-A448-B8B5-73FC2CE01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55367" y="1714566"/>
              <a:ext cx="349265" cy="346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53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BDD8165-9070-204D-902D-21EE4D9D1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4303880"/>
              </p:ext>
            </p:extLst>
          </p:nvPr>
        </p:nvGraphicFramePr>
        <p:xfrm>
          <a:off x="4402049" y="1013255"/>
          <a:ext cx="3790482" cy="371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148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C6DFBDB-366C-FD40-969B-D0140CF0523D}"/>
              </a:ext>
            </a:extLst>
          </p:cNvPr>
          <p:cNvGrpSpPr/>
          <p:nvPr/>
        </p:nvGrpSpPr>
        <p:grpSpPr>
          <a:xfrm>
            <a:off x="1160238" y="1576631"/>
            <a:ext cx="3790482" cy="3704737"/>
            <a:chOff x="4200759" y="1576631"/>
            <a:chExt cx="3790482" cy="37047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B70415-8FB5-C04A-A559-16D079B242BC}"/>
                </a:ext>
              </a:extLst>
            </p:cNvPr>
            <p:cNvGrpSpPr/>
            <p:nvPr/>
          </p:nvGrpSpPr>
          <p:grpSpPr>
            <a:xfrm>
              <a:off x="4200759" y="1576631"/>
              <a:ext cx="3790482" cy="1296000"/>
              <a:chOff x="0" y="5743"/>
              <a:chExt cx="3790482" cy="12960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550159-C3A9-BF47-8BAD-4A13205C9AE3}"/>
                  </a:ext>
                </a:extLst>
              </p:cNvPr>
              <p:cNvSpPr/>
              <p:nvPr/>
            </p:nvSpPr>
            <p:spPr>
              <a:xfrm>
                <a:off x="0" y="5743"/>
                <a:ext cx="3790482" cy="12960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E2F849-7E65-3344-8731-BEB4C27CD15D}"/>
                  </a:ext>
                </a:extLst>
              </p:cNvPr>
              <p:cNvSpPr txBox="1"/>
              <p:nvPr/>
            </p:nvSpPr>
            <p:spPr>
              <a:xfrm>
                <a:off x="0" y="5743"/>
                <a:ext cx="3790482" cy="1296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20040" tIns="182880" rIns="320040" bIns="18288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500" kern="1200" dirty="0"/>
                  <a:t>HEAD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0F8D3A-A28C-B249-A752-B6FC5FA89FA9}"/>
                </a:ext>
              </a:extLst>
            </p:cNvPr>
            <p:cNvGrpSpPr/>
            <p:nvPr/>
          </p:nvGrpSpPr>
          <p:grpSpPr>
            <a:xfrm>
              <a:off x="4200759" y="2872631"/>
              <a:ext cx="3790482" cy="2408737"/>
              <a:chOff x="0" y="1301743"/>
              <a:chExt cx="3790482" cy="24087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1FB8B1-73F4-CF47-8032-7B2856AADCC5}"/>
                  </a:ext>
                </a:extLst>
              </p:cNvPr>
              <p:cNvSpPr/>
              <p:nvPr/>
            </p:nvSpPr>
            <p:spPr>
              <a:xfrm>
                <a:off x="0" y="1301743"/>
                <a:ext cx="3790482" cy="240873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CE7524-CC76-2547-A481-96BB0EF60952}"/>
                  </a:ext>
                </a:extLst>
              </p:cNvPr>
              <p:cNvSpPr txBox="1"/>
              <p:nvPr/>
            </p:nvSpPr>
            <p:spPr>
              <a:xfrm>
                <a:off x="0" y="1301743"/>
                <a:ext cx="3790482" cy="24087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6680" tIns="106680" rIns="142240" bIns="160020" numCol="1" spcCol="1270" anchor="t" anchorCtr="0">
                <a:noAutofit/>
              </a:bodyPr>
              <a:lstStyle/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 err="1">
                    <a:highlight>
                      <a:srgbClr val="FFFF00"/>
                    </a:highlight>
                  </a:rPr>
                  <a:t>Junfan</a:t>
                </a:r>
                <a:r>
                  <a:rPr lang="en-US" sz="2000" kern="1200" dirty="0">
                    <a:highlight>
                      <a:srgbClr val="FFFF00"/>
                    </a:highlight>
                  </a:rPr>
                  <a:t> gets 12.5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pays Kish 1.5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Kish pays Sam 2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Sam pays </a:t>
                </a: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2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…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…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Random number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8B19CD-4154-BE4F-89A1-CE88823023F0}"/>
              </a:ext>
            </a:extLst>
          </p:cNvPr>
          <p:cNvSpPr txBox="1"/>
          <p:nvPr/>
        </p:nvSpPr>
        <p:spPr>
          <a:xfrm>
            <a:off x="5659756" y="1932243"/>
            <a:ext cx="507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Binary sequence (Hash value)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E1C191-C39A-1E43-8674-26619BB367D1}"/>
              </a:ext>
            </a:extLst>
          </p:cNvPr>
          <p:cNvSpPr txBox="1"/>
          <p:nvPr/>
        </p:nvSpPr>
        <p:spPr>
          <a:xfrm>
            <a:off x="5659756" y="3660069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Transactions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9D9957-8A01-E149-9B8A-A7C93694D813}"/>
              </a:ext>
            </a:extLst>
          </p:cNvPr>
          <p:cNvSpPr txBox="1"/>
          <p:nvPr/>
        </p:nvSpPr>
        <p:spPr>
          <a:xfrm>
            <a:off x="5659756" y="4510733"/>
            <a:ext cx="296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number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4E300A-FA47-C344-951A-B54043ED988A}"/>
              </a:ext>
            </a:extLst>
          </p:cNvPr>
          <p:cNvSpPr txBox="1"/>
          <p:nvPr/>
        </p:nvSpPr>
        <p:spPr>
          <a:xfrm>
            <a:off x="5659756" y="2809406"/>
            <a:ext cx="273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Bitcoin Reward</a:t>
            </a:r>
          </a:p>
        </p:txBody>
      </p:sp>
    </p:spTree>
    <p:extLst>
      <p:ext uri="{BB962C8B-B14F-4D97-AF65-F5344CB8AC3E}">
        <p14:creationId xmlns:p14="http://schemas.microsoft.com/office/powerpoint/2010/main" val="1734705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B0FB-4A68-524F-BD32-7F379D97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B1E91-5A6E-D641-841F-61F9174A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Randomness</a:t>
            </a:r>
          </a:p>
          <a:p>
            <a:r>
              <a:rPr lang="en-US" sz="3600" dirty="0"/>
              <a:t>Pre-image resistance</a:t>
            </a:r>
          </a:p>
          <a:p>
            <a:r>
              <a:rPr lang="en-US" sz="3600" dirty="0"/>
              <a:t>Second pre-image resistance</a:t>
            </a:r>
          </a:p>
          <a:p>
            <a:r>
              <a:rPr lang="en-US" sz="3600" dirty="0"/>
              <a:t>Collision resistance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4869411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C6DFBDB-366C-FD40-969B-D0140CF0523D}"/>
              </a:ext>
            </a:extLst>
          </p:cNvPr>
          <p:cNvGrpSpPr/>
          <p:nvPr/>
        </p:nvGrpSpPr>
        <p:grpSpPr>
          <a:xfrm>
            <a:off x="1160238" y="1576631"/>
            <a:ext cx="3790482" cy="3704737"/>
            <a:chOff x="4200759" y="1576631"/>
            <a:chExt cx="3790482" cy="37047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B70415-8FB5-C04A-A559-16D079B242BC}"/>
                </a:ext>
              </a:extLst>
            </p:cNvPr>
            <p:cNvGrpSpPr/>
            <p:nvPr/>
          </p:nvGrpSpPr>
          <p:grpSpPr>
            <a:xfrm>
              <a:off x="4200759" y="1576631"/>
              <a:ext cx="3790482" cy="1296000"/>
              <a:chOff x="0" y="5743"/>
              <a:chExt cx="3790482" cy="12960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550159-C3A9-BF47-8BAD-4A13205C9AE3}"/>
                  </a:ext>
                </a:extLst>
              </p:cNvPr>
              <p:cNvSpPr/>
              <p:nvPr/>
            </p:nvSpPr>
            <p:spPr>
              <a:xfrm>
                <a:off x="0" y="5743"/>
                <a:ext cx="3790482" cy="12960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E2F849-7E65-3344-8731-BEB4C27CD15D}"/>
                  </a:ext>
                </a:extLst>
              </p:cNvPr>
              <p:cNvSpPr txBox="1"/>
              <p:nvPr/>
            </p:nvSpPr>
            <p:spPr>
              <a:xfrm>
                <a:off x="0" y="5743"/>
                <a:ext cx="3790482" cy="1296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20040" tIns="182880" rIns="320040" bIns="182880" numCol="1" spcCol="1270" anchor="ctr" anchorCtr="0">
                <a:noAutofit/>
              </a:bodyPr>
              <a:lstStyle/>
              <a:p>
                <a:pPr marL="0" lvl="0" indent="0"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500" kern="1200" dirty="0"/>
                  <a:t>HEAD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0F8D3A-A28C-B249-A752-B6FC5FA89FA9}"/>
                </a:ext>
              </a:extLst>
            </p:cNvPr>
            <p:cNvGrpSpPr/>
            <p:nvPr/>
          </p:nvGrpSpPr>
          <p:grpSpPr>
            <a:xfrm>
              <a:off x="4200759" y="2872631"/>
              <a:ext cx="3790482" cy="2408737"/>
              <a:chOff x="0" y="1301743"/>
              <a:chExt cx="3790482" cy="24087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1FB8B1-73F4-CF47-8032-7B2856AADCC5}"/>
                  </a:ext>
                </a:extLst>
              </p:cNvPr>
              <p:cNvSpPr/>
              <p:nvPr/>
            </p:nvSpPr>
            <p:spPr>
              <a:xfrm>
                <a:off x="0" y="1301743"/>
                <a:ext cx="3790482" cy="240873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CE7524-CC76-2547-A481-96BB0EF60952}"/>
                  </a:ext>
                </a:extLst>
              </p:cNvPr>
              <p:cNvSpPr txBox="1"/>
              <p:nvPr/>
            </p:nvSpPr>
            <p:spPr>
              <a:xfrm>
                <a:off x="0" y="1301743"/>
                <a:ext cx="3790482" cy="24087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6680" tIns="106680" rIns="142240" bIns="160020" numCol="1" spcCol="1270" anchor="t" anchorCtr="0">
                <a:noAutofit/>
              </a:bodyPr>
              <a:lstStyle/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Award 12.5 to </a:t>
                </a:r>
                <a:r>
                  <a:rPr lang="en-US" sz="2000" kern="1200" dirty="0" err="1"/>
                  <a:t>Junfan</a:t>
                </a:r>
                <a:endParaRPr lang="en-US" sz="2000" kern="1200" dirty="0"/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pays Kish 1.5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Kish pays Sam 2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Sam pays </a:t>
                </a: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2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 err="1"/>
                  <a:t>Junfan</a:t>
                </a:r>
                <a:r>
                  <a:rPr lang="en-US" sz="2000" kern="1200" dirty="0"/>
                  <a:t> …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…</a:t>
                </a:r>
              </a:p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Random number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8B19CD-4154-BE4F-89A1-CE88823023F0}"/>
              </a:ext>
            </a:extLst>
          </p:cNvPr>
          <p:cNvSpPr txBox="1"/>
          <p:nvPr/>
        </p:nvSpPr>
        <p:spPr>
          <a:xfrm>
            <a:off x="5659756" y="1932243"/>
            <a:ext cx="507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Binary sequence (Hash value)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056CF-5AFE-CF48-9570-4EBE7A7AE850}"/>
              </a:ext>
            </a:extLst>
          </p:cNvPr>
          <p:cNvSpPr txBox="1"/>
          <p:nvPr/>
        </p:nvSpPr>
        <p:spPr>
          <a:xfrm>
            <a:off x="5659756" y="2809406"/>
            <a:ext cx="273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Bitcoin Reward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E1C191-C39A-1E43-8674-26619BB367D1}"/>
              </a:ext>
            </a:extLst>
          </p:cNvPr>
          <p:cNvSpPr txBox="1"/>
          <p:nvPr/>
        </p:nvSpPr>
        <p:spPr>
          <a:xfrm>
            <a:off x="5676280" y="3754716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Transactions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9D9957-8A01-E149-9B8A-A7C93694D813}"/>
              </a:ext>
            </a:extLst>
          </p:cNvPr>
          <p:cNvSpPr txBox="1"/>
          <p:nvPr/>
        </p:nvSpPr>
        <p:spPr>
          <a:xfrm>
            <a:off x="5679991" y="4721869"/>
            <a:ext cx="296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number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18D32-57F9-1C4A-8351-A1E4942E1988}"/>
              </a:ext>
            </a:extLst>
          </p:cNvPr>
          <p:cNvGrpSpPr/>
          <p:nvPr/>
        </p:nvGrpSpPr>
        <p:grpSpPr>
          <a:xfrm>
            <a:off x="2658991" y="5886969"/>
            <a:ext cx="5638978" cy="690399"/>
            <a:chOff x="1198605" y="2520778"/>
            <a:chExt cx="8419806" cy="100437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1D21BB-3F39-874C-8CB6-33D787EFD097}"/>
                </a:ext>
              </a:extLst>
            </p:cNvPr>
            <p:cNvSpPr/>
            <p:nvPr/>
          </p:nvSpPr>
          <p:spPr>
            <a:xfrm>
              <a:off x="1198605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15C5C59-8891-DC4C-980D-C5FB56EB3F2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298357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9CFA4D-D798-5442-B282-ACA1C7F3476A}"/>
                </a:ext>
              </a:extLst>
            </p:cNvPr>
            <p:cNvSpPr/>
            <p:nvPr/>
          </p:nvSpPr>
          <p:spPr>
            <a:xfrm>
              <a:off x="2602055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4DE88A-A2A8-3846-85C0-D2FE0FF7DB41}"/>
                </a:ext>
              </a:extLst>
            </p:cNvPr>
            <p:cNvCxnSpPr>
              <a:stCxn id="23" idx="3"/>
            </p:cNvCxnSpPr>
            <p:nvPr/>
          </p:nvCxnSpPr>
          <p:spPr>
            <a:xfrm>
              <a:off x="3701807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AD0EC-84D6-3E49-AEA6-62AC1888E13F}"/>
                </a:ext>
              </a:extLst>
            </p:cNvPr>
            <p:cNvSpPr/>
            <p:nvPr/>
          </p:nvSpPr>
          <p:spPr>
            <a:xfrm>
              <a:off x="4005505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42B5724-FA29-D34E-B7EA-80439759F81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5105257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39EA6E-4B5C-5849-8278-29FF20F5B0B8}"/>
                </a:ext>
              </a:extLst>
            </p:cNvPr>
            <p:cNvSpPr/>
            <p:nvPr/>
          </p:nvSpPr>
          <p:spPr>
            <a:xfrm>
              <a:off x="5406888" y="2520778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146CA2-ACE0-1B42-8513-8C369C94642B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6506640" y="3019728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51594D2-FEC3-9D45-B62B-6E9E2BED6550}"/>
                </a:ext>
              </a:extLst>
            </p:cNvPr>
            <p:cNvSpPr/>
            <p:nvPr/>
          </p:nvSpPr>
          <p:spPr>
            <a:xfrm>
              <a:off x="6810338" y="2521784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6DB6196-F9ED-FF4E-BAEB-1104C8E409CB}"/>
                </a:ext>
              </a:extLst>
            </p:cNvPr>
            <p:cNvCxnSpPr>
              <a:stCxn id="29" idx="3"/>
            </p:cNvCxnSpPr>
            <p:nvPr/>
          </p:nvCxnSpPr>
          <p:spPr>
            <a:xfrm>
              <a:off x="7910090" y="3020734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6A4ABC-29E6-5C4D-A7F8-39CD7CB65CF0}"/>
                </a:ext>
              </a:extLst>
            </p:cNvPr>
            <p:cNvSpPr/>
            <p:nvPr/>
          </p:nvSpPr>
          <p:spPr>
            <a:xfrm>
              <a:off x="8213788" y="2527253"/>
              <a:ext cx="1099752" cy="9978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D7BC99C-640A-7948-8684-21224EAED187}"/>
                </a:ext>
              </a:extLst>
            </p:cNvPr>
            <p:cNvCxnSpPr>
              <a:stCxn id="31" idx="3"/>
            </p:cNvCxnSpPr>
            <p:nvPr/>
          </p:nvCxnSpPr>
          <p:spPr>
            <a:xfrm>
              <a:off x="9313540" y="3026203"/>
              <a:ext cx="304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8A80E8-C90A-A945-BA0C-CFC0A1C98DAF}"/>
              </a:ext>
            </a:extLst>
          </p:cNvPr>
          <p:cNvSpPr txBox="1"/>
          <p:nvPr/>
        </p:nvSpPr>
        <p:spPr>
          <a:xfrm>
            <a:off x="3200400" y="68057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81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F5F38-F909-E649-8E5D-E14605ED8510}"/>
              </a:ext>
            </a:extLst>
          </p:cNvPr>
          <p:cNvSpPr txBox="1"/>
          <p:nvPr/>
        </p:nvSpPr>
        <p:spPr>
          <a:xfrm>
            <a:off x="2051221" y="1800735"/>
            <a:ext cx="8376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(word) = 110001010101001…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6A80-A762-D34C-9B14-B9BFA3A0367E}"/>
              </a:ext>
            </a:extLst>
          </p:cNvPr>
          <p:cNvSpPr txBox="1"/>
          <p:nvPr/>
        </p:nvSpPr>
        <p:spPr>
          <a:xfrm>
            <a:off x="6363829" y="250862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52EB-D155-F64B-BC05-7E90FC7AB574}"/>
              </a:ext>
            </a:extLst>
          </p:cNvPr>
          <p:cNvSpPr txBox="1"/>
          <p:nvPr/>
        </p:nvSpPr>
        <p:spPr>
          <a:xfrm>
            <a:off x="7455545" y="143140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5007A-B081-E54F-A765-C92B7DC8A555}"/>
              </a:ext>
            </a:extLst>
          </p:cNvPr>
          <p:cNvSpPr txBox="1"/>
          <p:nvPr/>
        </p:nvSpPr>
        <p:spPr>
          <a:xfrm>
            <a:off x="1885150" y="4169835"/>
            <a:ext cx="8542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(world) = 001001010010111…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627DE-A036-054D-A600-133DE85BCCEA}"/>
              </a:ext>
            </a:extLst>
          </p:cNvPr>
          <p:cNvSpPr txBox="1"/>
          <p:nvPr/>
        </p:nvSpPr>
        <p:spPr>
          <a:xfrm>
            <a:off x="6363829" y="487772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72A80-045C-CC43-B00C-7A281C9BF8F2}"/>
              </a:ext>
            </a:extLst>
          </p:cNvPr>
          <p:cNvSpPr txBox="1"/>
          <p:nvPr/>
        </p:nvSpPr>
        <p:spPr>
          <a:xfrm>
            <a:off x="7455545" y="380050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</p:spTree>
    <p:extLst>
      <p:ext uri="{BB962C8B-B14F-4D97-AF65-F5344CB8AC3E}">
        <p14:creationId xmlns:p14="http://schemas.microsoft.com/office/powerpoint/2010/main" val="4283847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BDD8165-9070-204D-902D-21EE4D9D1785}"/>
              </a:ext>
            </a:extLst>
          </p:cNvPr>
          <p:cNvGraphicFramePr>
            <a:graphicFrameLocks/>
          </p:cNvGraphicFramePr>
          <p:nvPr/>
        </p:nvGraphicFramePr>
        <p:xfrm>
          <a:off x="4402049" y="1013255"/>
          <a:ext cx="3790482" cy="371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0F5F38-F909-E649-8E5D-E14605ED8510}"/>
              </a:ext>
            </a:extLst>
          </p:cNvPr>
          <p:cNvSpPr txBox="1"/>
          <p:nvPr/>
        </p:nvSpPr>
        <p:spPr>
          <a:xfrm>
            <a:off x="2137719" y="2517424"/>
            <a:ext cx="2212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A227-AE76-F447-8221-C57330FD01E6}"/>
              </a:ext>
            </a:extLst>
          </p:cNvPr>
          <p:cNvSpPr txBox="1"/>
          <p:nvPr/>
        </p:nvSpPr>
        <p:spPr>
          <a:xfrm>
            <a:off x="8244396" y="2514070"/>
            <a:ext cx="34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8A0EB-8CE0-6E47-94C8-8B7369BAB096}"/>
              </a:ext>
            </a:extLst>
          </p:cNvPr>
          <p:cNvSpPr txBox="1"/>
          <p:nvPr/>
        </p:nvSpPr>
        <p:spPr>
          <a:xfrm>
            <a:off x="2137718" y="5038006"/>
            <a:ext cx="7295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000000010010101010101010…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6A80-A762-D34C-9B14-B9BFA3A0367E}"/>
              </a:ext>
            </a:extLst>
          </p:cNvPr>
          <p:cNvSpPr txBox="1"/>
          <p:nvPr/>
        </p:nvSpPr>
        <p:spPr>
          <a:xfrm>
            <a:off x="9278167" y="509956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52EB-D155-F64B-BC05-7E90FC7AB574}"/>
              </a:ext>
            </a:extLst>
          </p:cNvPr>
          <p:cNvSpPr txBox="1"/>
          <p:nvPr/>
        </p:nvSpPr>
        <p:spPr>
          <a:xfrm>
            <a:off x="5523470" y="60510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</p:spTree>
    <p:extLst>
      <p:ext uri="{BB962C8B-B14F-4D97-AF65-F5344CB8AC3E}">
        <p14:creationId xmlns:p14="http://schemas.microsoft.com/office/powerpoint/2010/main" val="249724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BDD8165-9070-204D-902D-21EE4D9D1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226946"/>
              </p:ext>
            </p:extLst>
          </p:nvPr>
        </p:nvGraphicFramePr>
        <p:xfrm>
          <a:off x="4402049" y="1013255"/>
          <a:ext cx="3790482" cy="371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0F5F38-F909-E649-8E5D-E14605ED8510}"/>
              </a:ext>
            </a:extLst>
          </p:cNvPr>
          <p:cNvSpPr txBox="1"/>
          <p:nvPr/>
        </p:nvSpPr>
        <p:spPr>
          <a:xfrm>
            <a:off x="2137719" y="2517424"/>
            <a:ext cx="2212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A227-AE76-F447-8221-C57330FD01E6}"/>
              </a:ext>
            </a:extLst>
          </p:cNvPr>
          <p:cNvSpPr txBox="1"/>
          <p:nvPr/>
        </p:nvSpPr>
        <p:spPr>
          <a:xfrm>
            <a:off x="8244396" y="2514070"/>
            <a:ext cx="34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8A0EB-8CE0-6E47-94C8-8B7369BAB096}"/>
              </a:ext>
            </a:extLst>
          </p:cNvPr>
          <p:cNvSpPr txBox="1"/>
          <p:nvPr/>
        </p:nvSpPr>
        <p:spPr>
          <a:xfrm>
            <a:off x="2137718" y="5038006"/>
            <a:ext cx="7295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011110001100101010010101…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6A80-A762-D34C-9B14-B9BFA3A0367E}"/>
              </a:ext>
            </a:extLst>
          </p:cNvPr>
          <p:cNvSpPr txBox="1"/>
          <p:nvPr/>
        </p:nvSpPr>
        <p:spPr>
          <a:xfrm>
            <a:off x="9278167" y="509956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52EB-D155-F64B-BC05-7E90FC7AB574}"/>
              </a:ext>
            </a:extLst>
          </p:cNvPr>
          <p:cNvSpPr txBox="1"/>
          <p:nvPr/>
        </p:nvSpPr>
        <p:spPr>
          <a:xfrm>
            <a:off x="5523470" y="60510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</p:spTree>
    <p:extLst>
      <p:ext uri="{BB962C8B-B14F-4D97-AF65-F5344CB8AC3E}">
        <p14:creationId xmlns:p14="http://schemas.microsoft.com/office/powerpoint/2010/main" val="934775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BDD8165-9070-204D-902D-21EE4D9D1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031700"/>
              </p:ext>
            </p:extLst>
          </p:nvPr>
        </p:nvGraphicFramePr>
        <p:xfrm>
          <a:off x="4402049" y="1013255"/>
          <a:ext cx="3790482" cy="371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0F5F38-F909-E649-8E5D-E14605ED8510}"/>
              </a:ext>
            </a:extLst>
          </p:cNvPr>
          <p:cNvSpPr txBox="1"/>
          <p:nvPr/>
        </p:nvSpPr>
        <p:spPr>
          <a:xfrm>
            <a:off x="2137719" y="2517424"/>
            <a:ext cx="2212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A227-AE76-F447-8221-C57330FD01E6}"/>
              </a:ext>
            </a:extLst>
          </p:cNvPr>
          <p:cNvSpPr txBox="1"/>
          <p:nvPr/>
        </p:nvSpPr>
        <p:spPr>
          <a:xfrm>
            <a:off x="8244396" y="2514070"/>
            <a:ext cx="34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8A0EB-8CE0-6E47-94C8-8B7369BAB096}"/>
              </a:ext>
            </a:extLst>
          </p:cNvPr>
          <p:cNvSpPr txBox="1"/>
          <p:nvPr/>
        </p:nvSpPr>
        <p:spPr>
          <a:xfrm>
            <a:off x="2137718" y="5038006"/>
            <a:ext cx="7552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001101011111100000101010…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6A80-A762-D34C-9B14-B9BFA3A0367E}"/>
              </a:ext>
            </a:extLst>
          </p:cNvPr>
          <p:cNvSpPr txBox="1"/>
          <p:nvPr/>
        </p:nvSpPr>
        <p:spPr>
          <a:xfrm>
            <a:off x="9278167" y="509956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52EB-D155-F64B-BC05-7E90FC7AB574}"/>
              </a:ext>
            </a:extLst>
          </p:cNvPr>
          <p:cNvSpPr txBox="1"/>
          <p:nvPr/>
        </p:nvSpPr>
        <p:spPr>
          <a:xfrm>
            <a:off x="5523470" y="60510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</p:spTree>
    <p:extLst>
      <p:ext uri="{BB962C8B-B14F-4D97-AF65-F5344CB8AC3E}">
        <p14:creationId xmlns:p14="http://schemas.microsoft.com/office/powerpoint/2010/main" val="602167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BDD8165-9070-204D-902D-21EE4D9D1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528190"/>
              </p:ext>
            </p:extLst>
          </p:nvPr>
        </p:nvGraphicFramePr>
        <p:xfrm>
          <a:off x="4402049" y="1013255"/>
          <a:ext cx="3790482" cy="371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0F5F38-F909-E649-8E5D-E14605ED8510}"/>
              </a:ext>
            </a:extLst>
          </p:cNvPr>
          <p:cNvSpPr txBox="1"/>
          <p:nvPr/>
        </p:nvSpPr>
        <p:spPr>
          <a:xfrm>
            <a:off x="2137719" y="2517424"/>
            <a:ext cx="2212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 (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A227-AE76-F447-8221-C57330FD01E6}"/>
              </a:ext>
            </a:extLst>
          </p:cNvPr>
          <p:cNvSpPr txBox="1"/>
          <p:nvPr/>
        </p:nvSpPr>
        <p:spPr>
          <a:xfrm>
            <a:off x="8244396" y="2514070"/>
            <a:ext cx="34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8A0EB-8CE0-6E47-94C8-8B7369BAB096}"/>
              </a:ext>
            </a:extLst>
          </p:cNvPr>
          <p:cNvSpPr txBox="1"/>
          <p:nvPr/>
        </p:nvSpPr>
        <p:spPr>
          <a:xfrm>
            <a:off x="2137718" y="5038006"/>
            <a:ext cx="7295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111100010010101010101010…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6A80-A762-D34C-9B14-B9BFA3A0367E}"/>
              </a:ext>
            </a:extLst>
          </p:cNvPr>
          <p:cNvSpPr txBox="1"/>
          <p:nvPr/>
        </p:nvSpPr>
        <p:spPr>
          <a:xfrm>
            <a:off x="9278167" y="509956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(Hash value)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52EB-D155-F64B-BC05-7E90FC7AB574}"/>
              </a:ext>
            </a:extLst>
          </p:cNvPr>
          <p:cNvSpPr txBox="1"/>
          <p:nvPr/>
        </p:nvSpPr>
        <p:spPr>
          <a:xfrm>
            <a:off x="5523470" y="60510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bits</a:t>
            </a:r>
          </a:p>
        </p:txBody>
      </p:sp>
    </p:spTree>
    <p:extLst>
      <p:ext uri="{BB962C8B-B14F-4D97-AF65-F5344CB8AC3E}">
        <p14:creationId xmlns:p14="http://schemas.microsoft.com/office/powerpoint/2010/main" val="4266539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D3A372-9416-384B-8A18-B42E582B449D}"/>
              </a:ext>
            </a:extLst>
          </p:cNvPr>
          <p:cNvSpPr txBox="1"/>
          <p:nvPr/>
        </p:nvSpPr>
        <p:spPr>
          <a:xfrm>
            <a:off x="846915" y="978408"/>
            <a:ext cx="10600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SHA256(ledger)= 0000000..0010101010101010…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B4F71D6-31F7-5145-A256-0CA9A5991927}"/>
              </a:ext>
            </a:extLst>
          </p:cNvPr>
          <p:cNvSpPr/>
          <p:nvPr/>
        </p:nvSpPr>
        <p:spPr>
          <a:xfrm rot="16200000">
            <a:off x="5499737" y="808995"/>
            <a:ext cx="879020" cy="239533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06234A-9828-284B-AC8A-1EE24829330B}"/>
              </a:ext>
            </a:extLst>
          </p:cNvPr>
          <p:cNvSpPr txBox="1"/>
          <p:nvPr/>
        </p:nvSpPr>
        <p:spPr>
          <a:xfrm>
            <a:off x="5365666" y="244617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N bits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AAA9D-1554-3442-9B21-3FA0F10355BA}"/>
              </a:ext>
            </a:extLst>
          </p:cNvPr>
          <p:cNvSpPr txBox="1"/>
          <p:nvPr/>
        </p:nvSpPr>
        <p:spPr>
          <a:xfrm>
            <a:off x="986039" y="3487379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N=60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5A79AD-51E7-7A46-BFCB-9C9737698FFE}"/>
                  </a:ext>
                </a:extLst>
              </p:cNvPr>
              <p:cNvSpPr txBox="1"/>
              <p:nvPr/>
            </p:nvSpPr>
            <p:spPr>
              <a:xfrm>
                <a:off x="979964" y="4247256"/>
                <a:ext cx="7752507" cy="131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sup>
                          </m:sSup>
                        </m:den>
                      </m:f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000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5A79AD-51E7-7A46-BFCB-9C973769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64" y="4247256"/>
                <a:ext cx="7752507" cy="1313949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605411F-66CC-1847-AE80-F00898459D88}"/>
              </a:ext>
            </a:extLst>
          </p:cNvPr>
          <p:cNvSpPr txBox="1"/>
          <p:nvPr/>
        </p:nvSpPr>
        <p:spPr>
          <a:xfrm>
            <a:off x="1685109" y="5930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6A9E79-1D38-C14D-BA36-16427B1B7AE1}"/>
                  </a:ext>
                </a:extLst>
              </p:cNvPr>
              <p:cNvSpPr txBox="1"/>
              <p:nvPr/>
            </p:nvSpPr>
            <p:spPr>
              <a:xfrm>
                <a:off x="6090658" y="2815503"/>
                <a:ext cx="5283626" cy="1575303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Age of the universe in seconds</a:t>
                </a:r>
                <a:br>
                  <a:rPr lang="en-GB" sz="3200" dirty="0"/>
                </a:br>
                <a:endParaRPr lang="en-GB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4.35 · </m:t>
                      </m:r>
                      <m:sSup>
                        <m:sSupPr>
                          <m:ctrlPr>
                            <a:rPr lang="en-GB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320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 dirty="0">
                          <a:latin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GB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3200" i="1" dirty="0" smtClean="0">
                              <a:latin typeface="Cambria Math" panose="02040503050406030204" pitchFamily="18" charset="0"/>
                            </a:rPr>
                            <m:t>59</m:t>
                          </m:r>
                        </m:sup>
                      </m:sSup>
                      <m:r>
                        <a:rPr lang="en-GB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6A9E79-1D38-C14D-BA36-16427B1B7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58" y="2815503"/>
                <a:ext cx="5283626" cy="1575303"/>
              </a:xfrm>
              <a:prstGeom prst="rect">
                <a:avLst/>
              </a:prstGeom>
              <a:blipFill>
                <a:blip r:embed="rId6"/>
                <a:stretch>
                  <a:fillRect l="-3125" t="-4800" r="-168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A2E409E-7CFF-E34C-8803-C5E1A63F9391}"/>
              </a:ext>
            </a:extLst>
          </p:cNvPr>
          <p:cNvSpPr txBox="1"/>
          <p:nvPr/>
        </p:nvSpPr>
        <p:spPr>
          <a:xfrm>
            <a:off x="2979005" y="1602865"/>
            <a:ext cx="10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+number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E9E5AD-14FC-194A-B6AC-756C05AC7551}"/>
              </a:ext>
            </a:extLst>
          </p:cNvPr>
          <p:cNvSpPr txBox="1"/>
          <p:nvPr/>
        </p:nvSpPr>
        <p:spPr>
          <a:xfrm>
            <a:off x="3015049" y="852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447EA7-7891-D748-A89E-5F9FE3FCBF1E}"/>
              </a:ext>
            </a:extLst>
          </p:cNvPr>
          <p:cNvSpPr/>
          <p:nvPr/>
        </p:nvSpPr>
        <p:spPr>
          <a:xfrm>
            <a:off x="2804984" y="747128"/>
            <a:ext cx="1285102" cy="1313949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70EC0-E20E-F64A-9E74-12D16DC4095E}"/>
              </a:ext>
            </a:extLst>
          </p:cNvPr>
          <p:cNvSpPr txBox="1"/>
          <p:nvPr/>
        </p:nvSpPr>
        <p:spPr>
          <a:xfrm>
            <a:off x="2849166" y="418618"/>
            <a:ext cx="119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91E33-3025-064A-AC48-B16E99A46EF8}"/>
              </a:ext>
            </a:extLst>
          </p:cNvPr>
          <p:cNvSpPr txBox="1"/>
          <p:nvPr/>
        </p:nvSpPr>
        <p:spPr>
          <a:xfrm>
            <a:off x="1084217" y="2808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676289-89D2-724A-9DE6-CC43AF4DFFFF}"/>
              </a:ext>
            </a:extLst>
          </p:cNvPr>
          <p:cNvSpPr txBox="1"/>
          <p:nvPr/>
        </p:nvSpPr>
        <p:spPr>
          <a:xfrm>
            <a:off x="979964" y="2520598"/>
            <a:ext cx="3331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How hard it is?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062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1" grpId="0" animBg="1"/>
      <p:bldP spid="37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" descr="Man">
            <a:extLst>
              <a:ext uri="{FF2B5EF4-FFF2-40B4-BE49-F238E27FC236}">
                <a16:creationId xmlns:a16="http://schemas.microsoft.com/office/drawing/2014/main" id="{3359E9CC-71D3-9743-8F4F-C21DC1DFE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3765" y="3004819"/>
            <a:ext cx="1068499" cy="1068499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030BD7CA-E8D1-D246-B798-0F6907950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3629" y="3004819"/>
            <a:ext cx="1068499" cy="106849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1CCEDDE-2F09-294E-9BA9-47AFF39C3FFB}"/>
              </a:ext>
            </a:extLst>
          </p:cNvPr>
          <p:cNvSpPr/>
          <p:nvPr/>
        </p:nvSpPr>
        <p:spPr>
          <a:xfrm>
            <a:off x="4745714" y="3391930"/>
            <a:ext cx="2642246" cy="230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E6D46-FBF3-074F-BAEC-9332F12B4725}"/>
              </a:ext>
            </a:extLst>
          </p:cNvPr>
          <p:cNvSpPr txBox="1"/>
          <p:nvPr/>
        </p:nvSpPr>
        <p:spPr>
          <a:xfrm>
            <a:off x="5345737" y="286538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r>
              <a:rPr lang="en-US" dirty="0"/>
              <a:t> pounds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E3FF6-7EA2-B448-84F4-AF7242047EF5}"/>
              </a:ext>
            </a:extLst>
          </p:cNvPr>
          <p:cNvSpPr txBox="1"/>
          <p:nvPr/>
        </p:nvSpPr>
        <p:spPr>
          <a:xfrm>
            <a:off x="2650395" y="3198219"/>
            <a:ext cx="1049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Junfan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4E5E6-2024-A74D-AB1A-2E145B5B5605}"/>
              </a:ext>
            </a:extLst>
          </p:cNvPr>
          <p:cNvSpPr txBox="1"/>
          <p:nvPr/>
        </p:nvSpPr>
        <p:spPr>
          <a:xfrm>
            <a:off x="8364628" y="3246680"/>
            <a:ext cx="1516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Shanglin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C38A5B-A0E3-5146-84E6-C65DB445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0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4028-D143-D24F-9FA4-E73FC03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hard-working?</a:t>
            </a:r>
          </a:p>
        </p:txBody>
      </p:sp>
      <p:pic>
        <p:nvPicPr>
          <p:cNvPr id="7" name="hashfun.mov">
            <a:hlinkClick r:id="" action="ppaction://media"/>
            <a:extLst>
              <a:ext uri="{FF2B5EF4-FFF2-40B4-BE49-F238E27FC236}">
                <a16:creationId xmlns:a16="http://schemas.microsoft.com/office/drawing/2014/main" id="{41526856-F67E-8C41-987C-0420485655F3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8735" y="1729408"/>
            <a:ext cx="6027737" cy="35941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86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DF45-00CC-8844-AED2-CC0B4160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ECBBB-ACE9-DA47-BF2A-F433389F2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 is a really hard work</a:t>
            </a:r>
          </a:p>
          <a:p>
            <a:r>
              <a:rPr lang="en-US" sz="2800" dirty="0"/>
              <a:t>Around every 10 min create a block</a:t>
            </a:r>
          </a:p>
          <a:p>
            <a:r>
              <a:rPr lang="en-US" sz="2800" dirty="0"/>
              <a:t>N can be changed</a:t>
            </a:r>
          </a:p>
          <a:p>
            <a:r>
              <a:rPr lang="en-US" sz="2800" dirty="0"/>
              <a:t>It makes sure the security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444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D4C4-21C3-E74B-B957-C883964A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6B7F-1F86-BB4D-BAB7-8E263685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FE5B-5107-764D-8365-2B38C1125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78" y="1021074"/>
            <a:ext cx="9131300" cy="154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92F2A-3E5F-2744-86A6-6645F425C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78" y="2570474"/>
            <a:ext cx="9055100" cy="170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FFD79-7AFD-154D-B64F-4E7E4F5B2943}"/>
              </a:ext>
            </a:extLst>
          </p:cNvPr>
          <p:cNvSpPr txBox="1"/>
          <p:nvPr/>
        </p:nvSpPr>
        <p:spPr>
          <a:xfrm>
            <a:off x="1213578" y="6415501"/>
            <a:ext cx="380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From: https://blockexplorer.com/block/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E665-3448-BB43-8230-678078B96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678" y="4070725"/>
            <a:ext cx="8191500" cy="182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046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0F66F2-09DD-C345-8C77-C84A5D74AFEC}"/>
              </a:ext>
            </a:extLst>
          </p:cNvPr>
          <p:cNvGrpSpPr/>
          <p:nvPr/>
        </p:nvGrpSpPr>
        <p:grpSpPr>
          <a:xfrm>
            <a:off x="719153" y="1311394"/>
            <a:ext cx="10753693" cy="4235211"/>
            <a:chOff x="649715" y="-518986"/>
            <a:chExt cx="10753693" cy="4235211"/>
          </a:xfrm>
        </p:grpSpPr>
        <p:graphicFrame>
          <p:nvGraphicFramePr>
            <p:cNvPr id="4" name="Content Placeholder 4">
              <a:extLst>
                <a:ext uri="{FF2B5EF4-FFF2-40B4-BE49-F238E27FC236}">
                  <a16:creationId xmlns:a16="http://schemas.microsoft.com/office/drawing/2014/main" id="{0BDD8165-9070-204D-902D-21EE4D9D178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48643441"/>
                </p:ext>
              </p:extLst>
            </p:nvPr>
          </p:nvGraphicFramePr>
          <p:xfrm>
            <a:off x="1251075" y="-518986"/>
            <a:ext cx="9689849" cy="42352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27C34C-323D-D542-B4B6-32F962724ABE}"/>
                </a:ext>
              </a:extLst>
            </p:cNvPr>
            <p:cNvGrpSpPr/>
            <p:nvPr/>
          </p:nvGrpSpPr>
          <p:grpSpPr>
            <a:xfrm>
              <a:off x="2953264" y="580768"/>
              <a:ext cx="506629" cy="1952367"/>
              <a:chOff x="2953264" y="580768"/>
              <a:chExt cx="506629" cy="195236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BF3479-226A-CF4D-9A22-CDD1E3471B7E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20144CA-B403-E040-BF41-A36C1C5F1BB8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B98BC3CC-8052-7C41-A95D-1D4AEAFDED8E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A89AB0-07E3-6948-A1FC-9D059F034A8C}"/>
                </a:ext>
              </a:extLst>
            </p:cNvPr>
            <p:cNvGrpSpPr/>
            <p:nvPr/>
          </p:nvGrpSpPr>
          <p:grpSpPr>
            <a:xfrm>
              <a:off x="4919060" y="622435"/>
              <a:ext cx="506629" cy="1952367"/>
              <a:chOff x="2953264" y="580768"/>
              <a:chExt cx="506629" cy="19523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12FCB8-AB22-CF44-BCAC-6751D6B53387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FACF3F8-665C-974E-91CC-B9EBB351286A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CC5BD54-6F5C-C846-B5E8-2E9852219741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76FF25E-E45B-A642-BD89-2C068C95A471}"/>
                </a:ext>
              </a:extLst>
            </p:cNvPr>
            <p:cNvGrpSpPr/>
            <p:nvPr/>
          </p:nvGrpSpPr>
          <p:grpSpPr>
            <a:xfrm>
              <a:off x="6874563" y="573008"/>
              <a:ext cx="506629" cy="1952367"/>
              <a:chOff x="2953264" y="580768"/>
              <a:chExt cx="506629" cy="19523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A6B3E26-4F36-294D-88B4-389504F16C51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AED151-6520-8042-9FA6-02BD97F91DDD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Arrow 37">
                <a:extLst>
                  <a:ext uri="{FF2B5EF4-FFF2-40B4-BE49-F238E27FC236}">
                    <a16:creationId xmlns:a16="http://schemas.microsoft.com/office/drawing/2014/main" id="{08CF55BE-94A8-9342-BBCC-1EE45648EFD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1B5A11-C284-0948-BFA2-AA41464778B2}"/>
                </a:ext>
              </a:extLst>
            </p:cNvPr>
            <p:cNvGrpSpPr/>
            <p:nvPr/>
          </p:nvGrpSpPr>
          <p:grpSpPr>
            <a:xfrm>
              <a:off x="8856838" y="594078"/>
              <a:ext cx="506629" cy="1952367"/>
              <a:chOff x="2953264" y="580768"/>
              <a:chExt cx="506629" cy="195236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F0BA47-40E7-074D-924F-852F65BE7DCB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8D7BFB-667D-3C49-A95A-D71AAC580E2B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C2C0E506-1E2E-584D-8A5A-47BA03973543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1BC23E-32A0-B54D-BBA9-FE2EE9132D67}"/>
                </a:ext>
              </a:extLst>
            </p:cNvPr>
            <p:cNvGrpSpPr/>
            <p:nvPr/>
          </p:nvGrpSpPr>
          <p:grpSpPr>
            <a:xfrm>
              <a:off x="10896779" y="573008"/>
              <a:ext cx="506629" cy="1952367"/>
              <a:chOff x="2953264" y="580768"/>
              <a:chExt cx="506629" cy="195236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48295D1-99D2-F341-9A11-B5A3E3194169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8746FF3-1072-2A41-959D-9E7100F6D78C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1987DFCE-74DC-6E42-80AA-7BDF151DB9D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D01BA33-1034-EF4B-8C8C-0F8FD5C8A0BB}"/>
                </a:ext>
              </a:extLst>
            </p:cNvPr>
            <p:cNvGrpSpPr/>
            <p:nvPr/>
          </p:nvGrpSpPr>
          <p:grpSpPr>
            <a:xfrm>
              <a:off x="649715" y="687305"/>
              <a:ext cx="753765" cy="1964724"/>
              <a:chOff x="2706128" y="580768"/>
              <a:chExt cx="753765" cy="196472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3F7247C-89C0-B14A-91E8-FFEA39FB4C45}"/>
                  </a:ext>
                </a:extLst>
              </p:cNvPr>
              <p:cNvSpPr/>
              <p:nvPr/>
            </p:nvSpPr>
            <p:spPr>
              <a:xfrm>
                <a:off x="2706128" y="2438955"/>
                <a:ext cx="407774" cy="10653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1D648C0-E6B3-674F-8E5A-86B3E377B579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Arrow 49">
                <a:extLst>
                  <a:ext uri="{FF2B5EF4-FFF2-40B4-BE49-F238E27FC236}">
                    <a16:creationId xmlns:a16="http://schemas.microsoft.com/office/drawing/2014/main" id="{124611B8-CDE0-2141-A2F6-FACBA6F455E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FC942-2B99-0E46-BAD2-44FA5F8F5080}"/>
              </a:ext>
            </a:extLst>
          </p:cNvPr>
          <p:cNvSpPr txBox="1"/>
          <p:nvPr/>
        </p:nvSpPr>
        <p:spPr>
          <a:xfrm>
            <a:off x="1147520" y="590025"/>
            <a:ext cx="5981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make sure it is secure?</a:t>
            </a:r>
          </a:p>
        </p:txBody>
      </p:sp>
    </p:spTree>
    <p:extLst>
      <p:ext uri="{BB962C8B-B14F-4D97-AF65-F5344CB8AC3E}">
        <p14:creationId xmlns:p14="http://schemas.microsoft.com/office/powerpoint/2010/main" val="3370430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0F66F2-09DD-C345-8C77-C84A5D74AFEC}"/>
              </a:ext>
            </a:extLst>
          </p:cNvPr>
          <p:cNvGrpSpPr/>
          <p:nvPr/>
        </p:nvGrpSpPr>
        <p:grpSpPr>
          <a:xfrm>
            <a:off x="719153" y="347564"/>
            <a:ext cx="10753693" cy="4235211"/>
            <a:chOff x="649715" y="-518986"/>
            <a:chExt cx="10753693" cy="4235211"/>
          </a:xfrm>
        </p:grpSpPr>
        <p:graphicFrame>
          <p:nvGraphicFramePr>
            <p:cNvPr id="4" name="Content Placeholder 4">
              <a:extLst>
                <a:ext uri="{FF2B5EF4-FFF2-40B4-BE49-F238E27FC236}">
                  <a16:creationId xmlns:a16="http://schemas.microsoft.com/office/drawing/2014/main" id="{0BDD8165-9070-204D-902D-21EE4D9D178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78753022"/>
                </p:ext>
              </p:extLst>
            </p:nvPr>
          </p:nvGraphicFramePr>
          <p:xfrm>
            <a:off x="1251075" y="-518986"/>
            <a:ext cx="9689849" cy="42352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27C34C-323D-D542-B4B6-32F962724ABE}"/>
                </a:ext>
              </a:extLst>
            </p:cNvPr>
            <p:cNvGrpSpPr/>
            <p:nvPr/>
          </p:nvGrpSpPr>
          <p:grpSpPr>
            <a:xfrm>
              <a:off x="2953264" y="580768"/>
              <a:ext cx="506629" cy="1952367"/>
              <a:chOff x="2953264" y="580768"/>
              <a:chExt cx="506629" cy="195236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BF3479-226A-CF4D-9A22-CDD1E3471B7E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20144CA-B403-E040-BF41-A36C1C5F1BB8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B98BC3CC-8052-7C41-A95D-1D4AEAFDED8E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A89AB0-07E3-6948-A1FC-9D059F034A8C}"/>
                </a:ext>
              </a:extLst>
            </p:cNvPr>
            <p:cNvGrpSpPr/>
            <p:nvPr/>
          </p:nvGrpSpPr>
          <p:grpSpPr>
            <a:xfrm>
              <a:off x="4919060" y="622435"/>
              <a:ext cx="506629" cy="1952367"/>
              <a:chOff x="2953264" y="580768"/>
              <a:chExt cx="506629" cy="19523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12FCB8-AB22-CF44-BCAC-6751D6B53387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FACF3F8-665C-974E-91CC-B9EBB351286A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CC5BD54-6F5C-C846-B5E8-2E9852219741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76FF25E-E45B-A642-BD89-2C068C95A471}"/>
                </a:ext>
              </a:extLst>
            </p:cNvPr>
            <p:cNvGrpSpPr/>
            <p:nvPr/>
          </p:nvGrpSpPr>
          <p:grpSpPr>
            <a:xfrm>
              <a:off x="6874563" y="573008"/>
              <a:ext cx="506629" cy="1952367"/>
              <a:chOff x="2953264" y="580768"/>
              <a:chExt cx="506629" cy="19523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A6B3E26-4F36-294D-88B4-389504F16C51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AED151-6520-8042-9FA6-02BD97F91DDD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Arrow 37">
                <a:extLst>
                  <a:ext uri="{FF2B5EF4-FFF2-40B4-BE49-F238E27FC236}">
                    <a16:creationId xmlns:a16="http://schemas.microsoft.com/office/drawing/2014/main" id="{08CF55BE-94A8-9342-BBCC-1EE45648EFD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1B5A11-C284-0948-BFA2-AA41464778B2}"/>
                </a:ext>
              </a:extLst>
            </p:cNvPr>
            <p:cNvGrpSpPr/>
            <p:nvPr/>
          </p:nvGrpSpPr>
          <p:grpSpPr>
            <a:xfrm>
              <a:off x="8856838" y="594078"/>
              <a:ext cx="506629" cy="1952367"/>
              <a:chOff x="2953264" y="580768"/>
              <a:chExt cx="506629" cy="195236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F0BA47-40E7-074D-924F-852F65BE7DCB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8D7BFB-667D-3C49-A95A-D71AAC580E2B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C2C0E506-1E2E-584D-8A5A-47BA03973543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1BC23E-32A0-B54D-BBA9-FE2EE9132D67}"/>
                </a:ext>
              </a:extLst>
            </p:cNvPr>
            <p:cNvGrpSpPr/>
            <p:nvPr/>
          </p:nvGrpSpPr>
          <p:grpSpPr>
            <a:xfrm>
              <a:off x="10896779" y="573008"/>
              <a:ext cx="506629" cy="1952367"/>
              <a:chOff x="2953264" y="580768"/>
              <a:chExt cx="506629" cy="195236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48295D1-99D2-F341-9A11-B5A3E3194169}"/>
                  </a:ext>
                </a:extLst>
              </p:cNvPr>
              <p:cNvSpPr/>
              <p:nvPr/>
            </p:nvSpPr>
            <p:spPr>
              <a:xfrm>
                <a:off x="2953264" y="2434281"/>
                <a:ext cx="185351" cy="988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8746FF3-1072-2A41-959D-9E7100F6D78C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1987DFCE-74DC-6E42-80AA-7BDF151DB9D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D01BA33-1034-EF4B-8C8C-0F8FD5C8A0BB}"/>
                </a:ext>
              </a:extLst>
            </p:cNvPr>
            <p:cNvGrpSpPr/>
            <p:nvPr/>
          </p:nvGrpSpPr>
          <p:grpSpPr>
            <a:xfrm>
              <a:off x="649715" y="687305"/>
              <a:ext cx="753765" cy="1964724"/>
              <a:chOff x="2706128" y="580768"/>
              <a:chExt cx="753765" cy="196472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3F7247C-89C0-B14A-91E8-FFEA39FB4C45}"/>
                  </a:ext>
                </a:extLst>
              </p:cNvPr>
              <p:cNvSpPr/>
              <p:nvPr/>
            </p:nvSpPr>
            <p:spPr>
              <a:xfrm>
                <a:off x="2706128" y="2438955"/>
                <a:ext cx="407774" cy="10653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1D648C0-E6B3-674F-8E5A-86B3E377B579}"/>
                  </a:ext>
                </a:extLst>
              </p:cNvPr>
              <p:cNvSpPr/>
              <p:nvPr/>
            </p:nvSpPr>
            <p:spPr>
              <a:xfrm rot="5400000">
                <a:off x="2168609" y="1567249"/>
                <a:ext cx="1849395" cy="823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Arrow 49">
                <a:extLst>
                  <a:ext uri="{FF2B5EF4-FFF2-40B4-BE49-F238E27FC236}">
                    <a16:creationId xmlns:a16="http://schemas.microsoft.com/office/drawing/2014/main" id="{124611B8-CDE0-2141-A2F6-FACBA6F455EF}"/>
                  </a:ext>
                </a:extLst>
              </p:cNvPr>
              <p:cNvSpPr/>
              <p:nvPr/>
            </p:nvSpPr>
            <p:spPr>
              <a:xfrm>
                <a:off x="3052119" y="580768"/>
                <a:ext cx="407774" cy="2038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78FC87-F5D8-8149-A2FF-02593E03D063}"/>
              </a:ext>
            </a:extLst>
          </p:cNvPr>
          <p:cNvGrpSpPr/>
          <p:nvPr/>
        </p:nvGrpSpPr>
        <p:grpSpPr>
          <a:xfrm>
            <a:off x="5342402" y="3465310"/>
            <a:ext cx="1741144" cy="2860451"/>
            <a:chOff x="5384088" y="3412042"/>
            <a:chExt cx="1741144" cy="28604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C18A9E4-0566-C647-870F-57E3F4E55153}"/>
                </a:ext>
              </a:extLst>
            </p:cNvPr>
            <p:cNvGrpSpPr/>
            <p:nvPr/>
          </p:nvGrpSpPr>
          <p:grpSpPr>
            <a:xfrm>
              <a:off x="5384088" y="4269093"/>
              <a:ext cx="1741144" cy="2003400"/>
              <a:chOff x="5326909" y="4294775"/>
              <a:chExt cx="1741144" cy="200340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FDEDFC6C-9EE8-B346-A6EE-0ED3F74F757A}"/>
                  </a:ext>
                </a:extLst>
              </p:cNvPr>
              <p:cNvGrpSpPr/>
              <p:nvPr/>
            </p:nvGrpSpPr>
            <p:grpSpPr>
              <a:xfrm>
                <a:off x="5326909" y="4294775"/>
                <a:ext cx="1741144" cy="576000"/>
                <a:chOff x="5959257" y="1115905"/>
                <a:chExt cx="1741144" cy="576000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87DAFE89-E4CF-824F-A077-9F8753F9DB83}"/>
                    </a:ext>
                  </a:extLst>
                </p:cNvPr>
                <p:cNvSpPr/>
                <p:nvPr/>
              </p:nvSpPr>
              <p:spPr>
                <a:xfrm>
                  <a:off x="5959257" y="1115905"/>
                  <a:ext cx="1741144" cy="576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D0A36CE-4448-654E-A374-4F0EEE895A02}"/>
                    </a:ext>
                  </a:extLst>
                </p:cNvPr>
                <p:cNvSpPr txBox="1"/>
                <p:nvPr/>
              </p:nvSpPr>
              <p:spPr>
                <a:xfrm>
                  <a:off x="5959257" y="1115905"/>
                  <a:ext cx="1741144" cy="57600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42240" tIns="81280" rIns="142240" bIns="81280" numCol="1" spcCol="127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dirty="0"/>
                    <a:t>0000001010.</a:t>
                  </a:r>
                  <a:r>
                    <a:rPr lang="en-US" sz="2000" kern="1200" dirty="0"/>
                    <a:t>..</a:t>
                  </a: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D78D523-B340-0347-A6A2-818D00A5CBBA}"/>
                  </a:ext>
                </a:extLst>
              </p:cNvPr>
              <p:cNvGrpSpPr/>
              <p:nvPr/>
            </p:nvGrpSpPr>
            <p:grpSpPr>
              <a:xfrm>
                <a:off x="5326909" y="4870775"/>
                <a:ext cx="1741144" cy="1427400"/>
                <a:chOff x="5959257" y="1691905"/>
                <a:chExt cx="1741144" cy="14274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45F6C03-B23E-AC43-8D42-A05EFAE9F714}"/>
                    </a:ext>
                  </a:extLst>
                </p:cNvPr>
                <p:cNvSpPr/>
                <p:nvPr/>
              </p:nvSpPr>
              <p:spPr>
                <a:xfrm>
                  <a:off x="5959257" y="1691905"/>
                  <a:ext cx="1741144" cy="1427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EE2E204-8AD3-4145-92D4-0DC4F26FDD65}"/>
                    </a:ext>
                  </a:extLst>
                </p:cNvPr>
                <p:cNvSpPr txBox="1"/>
                <p:nvPr/>
              </p:nvSpPr>
              <p:spPr>
                <a:xfrm>
                  <a:off x="5959257" y="1691905"/>
                  <a:ext cx="1741144" cy="142740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06680" tIns="106680" rIns="142240" bIns="160020" numCol="1" spcCol="1270" anchor="t" anchorCtr="0">
                  <a:noAutofit/>
                </a:bodyPr>
                <a:lstStyle/>
                <a:p>
                  <a:pPr marL="228600" lvl="1" indent="-22860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000" kern="1200" dirty="0"/>
                    <a:t>B pays D 30</a:t>
                  </a:r>
                </a:p>
                <a:p>
                  <a:pPr marL="228600" lvl="1" indent="-22860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000" kern="1200" dirty="0">
                      <a:solidFill>
                        <a:srgbClr val="FF0000"/>
                      </a:solidFill>
                    </a:rPr>
                    <a:t>Random number 2</a:t>
                  </a:r>
                </a:p>
              </p:txBody>
            </p:sp>
          </p:grpSp>
        </p:grp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667A6E8C-A48E-2148-BF52-D158E158994C}"/>
                </a:ext>
              </a:extLst>
            </p:cNvPr>
            <p:cNvSpPr/>
            <p:nvPr/>
          </p:nvSpPr>
          <p:spPr>
            <a:xfrm>
              <a:off x="6096000" y="3412042"/>
              <a:ext cx="207387" cy="92513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Down Arrow 96">
            <a:extLst>
              <a:ext uri="{FF2B5EF4-FFF2-40B4-BE49-F238E27FC236}">
                <a16:creationId xmlns:a16="http://schemas.microsoft.com/office/drawing/2014/main" id="{F0975D00-F5ED-4A42-83EA-369F14F35F8D}"/>
              </a:ext>
            </a:extLst>
          </p:cNvPr>
          <p:cNvSpPr/>
          <p:nvPr/>
        </p:nvSpPr>
        <p:spPr>
          <a:xfrm rot="16200000">
            <a:off x="7442422" y="4841326"/>
            <a:ext cx="207387" cy="9251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676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3124-F718-C644-A934-1451470D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E7BD8-3997-2B4F-96EA-1D4A1F20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1AFF4-7D93-CE4B-888B-8C8847A0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906715"/>
            <a:ext cx="10105486" cy="5141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209B5-6FBE-B74D-BB30-0B8DA1678128}"/>
              </a:ext>
            </a:extLst>
          </p:cNvPr>
          <p:cNvSpPr txBox="1"/>
          <p:nvPr/>
        </p:nvSpPr>
        <p:spPr>
          <a:xfrm>
            <a:off x="1031966" y="6387767"/>
            <a:ext cx="774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https://</a:t>
            </a:r>
            <a:r>
              <a:rPr lang="en-US" dirty="0" err="1"/>
              <a:t>www.thegamer.com</a:t>
            </a:r>
            <a:r>
              <a:rPr lang="en-US" dirty="0"/>
              <a:t>/avengers-marvel-memes-</a:t>
            </a:r>
            <a:r>
              <a:rPr lang="en-US" dirty="0" err="1"/>
              <a:t>thanos</a:t>
            </a:r>
            <a:r>
              <a:rPr lang="en-US" dirty="0"/>
              <a:t>-laughing-funny/</a:t>
            </a:r>
          </a:p>
        </p:txBody>
      </p:sp>
    </p:spTree>
    <p:extLst>
      <p:ext uri="{BB962C8B-B14F-4D97-AF65-F5344CB8AC3E}">
        <p14:creationId xmlns:p14="http://schemas.microsoft.com/office/powerpoint/2010/main" val="1022249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3E02-5FCD-A349-AA6A-17BC92CF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Bitcoin.mov">
            <a:hlinkClick r:id="" action="ppaction://media"/>
            <a:extLst>
              <a:ext uri="{FF2B5EF4-FFF2-40B4-BE49-F238E27FC236}">
                <a16:creationId xmlns:a16="http://schemas.microsoft.com/office/drawing/2014/main" id="{93AE42D4-FDE3-8D4C-988E-889CCE4ABA60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973" y="171215"/>
            <a:ext cx="10441027" cy="651556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245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E95-FAB9-0441-AAB1-5DE21022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032C-14BC-F543-B7E8-FA1E6F7A3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/>
              <a:t>Record transactions</a:t>
            </a:r>
          </a:p>
          <a:p>
            <a:r>
              <a:rPr lang="en-GB" sz="3600" dirty="0"/>
              <a:t>Finding the random number</a:t>
            </a:r>
          </a:p>
          <a:p>
            <a:r>
              <a:rPr lang="en-GB" sz="3600" dirty="0"/>
              <a:t>Add it at the end of the </a:t>
            </a:r>
            <a:r>
              <a:rPr lang="en-GB" sz="3600"/>
              <a:t>main chain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65519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E95-FAB9-0441-AAB1-5DE21022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Other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032C-14BC-F543-B7E8-FA1E6F7A3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/>
              <a:t>Data Storage </a:t>
            </a:r>
          </a:p>
          <a:p>
            <a:r>
              <a:rPr lang="en-GB" sz="3600" dirty="0"/>
              <a:t>Food supply chain</a:t>
            </a:r>
          </a:p>
          <a:p>
            <a:r>
              <a:rPr lang="en-GB" sz="3600" dirty="0"/>
              <a:t>Donation</a:t>
            </a:r>
          </a:p>
          <a:p>
            <a:r>
              <a:rPr lang="en-GB" sz="3600" dirty="0"/>
              <a:t>Insurance</a:t>
            </a:r>
          </a:p>
          <a:p>
            <a:r>
              <a:rPr lang="en-US" altLang="zh-CN" sz="3600" dirty="0"/>
              <a:t>…</a:t>
            </a:r>
            <a:endParaRPr lang="en-GB" sz="3600" dirty="0"/>
          </a:p>
          <a:p>
            <a:endParaRPr lang="en-GB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55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E95-FAB9-0441-AAB1-5DE21022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032C-14BC-F543-B7E8-FA1E6F7A3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Blockchain Demo</a:t>
            </a:r>
          </a:p>
          <a:p>
            <a:r>
              <a:rPr lang="en-GB" dirty="0">
                <a:hlinkClick r:id="rId2"/>
              </a:rPr>
              <a:t>https://anders.com/blockchain/blockchain.html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Block explorer</a:t>
            </a:r>
          </a:p>
          <a:p>
            <a:r>
              <a:rPr lang="en-US" dirty="0">
                <a:hlinkClick r:id="rId3"/>
              </a:rPr>
              <a:t>https://blockexplorer.com/block/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74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nk">
            <a:extLst>
              <a:ext uri="{FF2B5EF4-FFF2-40B4-BE49-F238E27FC236}">
                <a16:creationId xmlns:a16="http://schemas.microsoft.com/office/drawing/2014/main" id="{D8BF5085-36A1-EA41-A373-C86CAF61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9372" y="4774969"/>
            <a:ext cx="914400" cy="914400"/>
          </a:xfr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1CCEDDE-2F09-294E-9BA9-47AFF39C3FFB}"/>
              </a:ext>
            </a:extLst>
          </p:cNvPr>
          <p:cNvSpPr/>
          <p:nvPr/>
        </p:nvSpPr>
        <p:spPr>
          <a:xfrm rot="2127917">
            <a:off x="4363434" y="4412823"/>
            <a:ext cx="1357713" cy="266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99D4A5-5741-4440-9F92-974BA454279E}"/>
              </a:ext>
            </a:extLst>
          </p:cNvPr>
          <p:cNvSpPr/>
          <p:nvPr/>
        </p:nvSpPr>
        <p:spPr>
          <a:xfrm rot="19142418">
            <a:off x="6384002" y="4402546"/>
            <a:ext cx="1357713" cy="266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EB94D-4257-B244-9D91-1482647C03DC}"/>
              </a:ext>
            </a:extLst>
          </p:cNvPr>
          <p:cNvSpPr txBox="1"/>
          <p:nvPr/>
        </p:nvSpPr>
        <p:spPr>
          <a:xfrm rot="2350240">
            <a:off x="4705905" y="4060874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r>
              <a:rPr lang="en-US" dirty="0"/>
              <a:t> pounds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57D5A-0A5F-5C4D-8C2D-6F48F16942E5}"/>
              </a:ext>
            </a:extLst>
          </p:cNvPr>
          <p:cNvSpPr txBox="1"/>
          <p:nvPr/>
        </p:nvSpPr>
        <p:spPr>
          <a:xfrm rot="18857557">
            <a:off x="6249583" y="414667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dirty="0"/>
              <a:t>pounds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9CA2510-C2F2-3A4A-900A-C5B56708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641" y="855621"/>
            <a:ext cx="6340519" cy="1638469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pic>
        <p:nvPicPr>
          <p:cNvPr id="24" name="Content Placeholder 3" descr="Man">
            <a:extLst>
              <a:ext uri="{FF2B5EF4-FFF2-40B4-BE49-F238E27FC236}">
                <a16:creationId xmlns:a16="http://schemas.microsoft.com/office/drawing/2014/main" id="{8F00EC1D-BBC6-2947-AD96-D1DBC173B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3765" y="3004819"/>
            <a:ext cx="1068499" cy="1068499"/>
          </a:xfrm>
          <a:prstGeom prst="rect">
            <a:avLst/>
          </a:prstGeom>
        </p:spPr>
      </p:pic>
      <p:pic>
        <p:nvPicPr>
          <p:cNvPr id="26" name="Content Placeholder 3" descr="Man">
            <a:extLst>
              <a:ext uri="{FF2B5EF4-FFF2-40B4-BE49-F238E27FC236}">
                <a16:creationId xmlns:a16="http://schemas.microsoft.com/office/drawing/2014/main" id="{4CFF5078-BD08-5C44-9F4D-97BBB177A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3629" y="3004819"/>
            <a:ext cx="1068499" cy="10684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58AD47-98F7-A242-93FA-0EC390CD8EE9}"/>
              </a:ext>
            </a:extLst>
          </p:cNvPr>
          <p:cNvSpPr txBox="1"/>
          <p:nvPr/>
        </p:nvSpPr>
        <p:spPr>
          <a:xfrm>
            <a:off x="2650395" y="3198219"/>
            <a:ext cx="1049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Junfan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6433B-5364-654E-ACE0-59742166DF71}"/>
              </a:ext>
            </a:extLst>
          </p:cNvPr>
          <p:cNvSpPr txBox="1"/>
          <p:nvPr/>
        </p:nvSpPr>
        <p:spPr>
          <a:xfrm>
            <a:off x="8364628" y="3246680"/>
            <a:ext cx="1516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Shanglin</a:t>
            </a:r>
            <a:endParaRPr lang="en-US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0D902F-6698-054C-BDD3-8D8239C530FD}"/>
              </a:ext>
            </a:extLst>
          </p:cNvPr>
          <p:cNvSpPr txBox="1"/>
          <p:nvPr/>
        </p:nvSpPr>
        <p:spPr>
          <a:xfrm>
            <a:off x="5505325" y="5618107"/>
            <a:ext cx="1181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Alipay</a:t>
            </a:r>
          </a:p>
        </p:txBody>
      </p:sp>
    </p:spTree>
    <p:extLst>
      <p:ext uri="{BB962C8B-B14F-4D97-AF65-F5344CB8AC3E}">
        <p14:creationId xmlns:p14="http://schemas.microsoft.com/office/powerpoint/2010/main" val="357332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C36B-2B64-D54A-8DCD-080403073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19314-3468-3840-BBC7-6A08626A9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14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E95-FAB9-0441-AAB1-5DE21022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032C-14BC-F543-B7E8-FA1E6F7A3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[1] Nakamoto, S., 2008. Bitcoin: A peer-to-peer electronic cash system. Vancouver </a:t>
            </a:r>
          </a:p>
          <a:p>
            <a:r>
              <a:rPr lang="en-GB" dirty="0"/>
              <a:t>[2] Nygaard, R., 2018. Distributed Storage with Strong Data Integrity based on Blockchain Mechanisms (Master's thesis, University of Stavanger, Norway).</a:t>
            </a:r>
          </a:p>
          <a:p>
            <a:r>
              <a:rPr lang="en-GB" dirty="0"/>
              <a:t>[3] </a:t>
            </a:r>
            <a:r>
              <a:rPr lang="en-GB" dirty="0" err="1"/>
              <a:t>Tse</a:t>
            </a:r>
            <a:r>
              <a:rPr lang="en-GB" dirty="0"/>
              <a:t>, D., Zhang, B., Yang, Y., Cheng, C. and Mu, H., 2017, December. Blockchain application in food supply information security. In 2017 IEEE International Conference on Industrial Engineering and Engineering Management (IEEM) (pp. 1357-1361). IEEE.</a:t>
            </a:r>
          </a:p>
          <a:p>
            <a:r>
              <a:rPr lang="en-GB" dirty="0"/>
              <a:t>[4] Lin, I.C. and Liao, T.C., 2017. A Survey of Blockchain Security Issues and Challenges. IJ Network Security, 19(5), pp.653-659. Vancouver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Bank">
            <a:extLst>
              <a:ext uri="{FF2B5EF4-FFF2-40B4-BE49-F238E27FC236}">
                <a16:creationId xmlns:a16="http://schemas.microsoft.com/office/drawing/2014/main" id="{D8BF5085-36A1-EA41-A373-C86CAF61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6650" y="2240039"/>
            <a:ext cx="1565190" cy="1565190"/>
          </a:xfrm>
        </p:spPr>
      </p:pic>
      <p:pic>
        <p:nvPicPr>
          <p:cNvPr id="39" name="Content Placeholder 3" descr="Man">
            <a:extLst>
              <a:ext uri="{FF2B5EF4-FFF2-40B4-BE49-F238E27FC236}">
                <a16:creationId xmlns:a16="http://schemas.microsoft.com/office/drawing/2014/main" id="{3359E9CC-71D3-9743-8F4F-C21DC1DFE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1840" y="1082674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030BD7CA-E8D1-D246-B798-0F6907950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1829" y="2959740"/>
            <a:ext cx="690398" cy="690398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3BECD581-E83D-4F4D-B347-E882BD95E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2928" y="2923428"/>
            <a:ext cx="690399" cy="690399"/>
          </a:xfrm>
          <a:prstGeom prst="rect">
            <a:avLst/>
          </a:prstGeom>
        </p:spPr>
      </p:pic>
      <p:pic>
        <p:nvPicPr>
          <p:cNvPr id="25" name="Content Placeholder 3" descr="Man">
            <a:extLst>
              <a:ext uri="{FF2B5EF4-FFF2-40B4-BE49-F238E27FC236}">
                <a16:creationId xmlns:a16="http://schemas.microsoft.com/office/drawing/2014/main" id="{DE06B8D9-43E3-C445-AAD0-E264619FC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7689" y="4632669"/>
            <a:ext cx="827807" cy="827807"/>
          </a:xfrm>
          <a:prstGeom prst="rect">
            <a:avLst/>
          </a:prstGeom>
        </p:spPr>
      </p:pic>
      <p:pic>
        <p:nvPicPr>
          <p:cNvPr id="27" name="Content Placeholder 3" descr="Man">
            <a:extLst>
              <a:ext uri="{FF2B5EF4-FFF2-40B4-BE49-F238E27FC236}">
                <a16:creationId xmlns:a16="http://schemas.microsoft.com/office/drawing/2014/main" id="{ECDBC98F-7175-6B4A-A847-FD0820FAA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2243" y="4632669"/>
            <a:ext cx="827807" cy="827807"/>
          </a:xfrm>
          <a:prstGeom prst="rect">
            <a:avLst/>
          </a:prstGeom>
        </p:spPr>
      </p:pic>
      <p:pic>
        <p:nvPicPr>
          <p:cNvPr id="28" name="Content Placeholder 3" descr="Man">
            <a:extLst>
              <a:ext uri="{FF2B5EF4-FFF2-40B4-BE49-F238E27FC236}">
                <a16:creationId xmlns:a16="http://schemas.microsoft.com/office/drawing/2014/main" id="{FE92B657-0236-9847-A966-86E37DE3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3708" y="997285"/>
            <a:ext cx="690399" cy="690399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6E99A2E0-1B6E-B44F-92EA-9EB258FBAAFC}"/>
              </a:ext>
            </a:extLst>
          </p:cNvPr>
          <p:cNvSpPr/>
          <p:nvPr/>
        </p:nvSpPr>
        <p:spPr>
          <a:xfrm rot="19018673">
            <a:off x="8832590" y="1689485"/>
            <a:ext cx="139529" cy="106378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-Down Arrow 33">
            <a:extLst>
              <a:ext uri="{FF2B5EF4-FFF2-40B4-BE49-F238E27FC236}">
                <a16:creationId xmlns:a16="http://schemas.microsoft.com/office/drawing/2014/main" id="{51987535-E184-D247-ABEA-A5C09A852CAA}"/>
              </a:ext>
            </a:extLst>
          </p:cNvPr>
          <p:cNvSpPr/>
          <p:nvPr/>
        </p:nvSpPr>
        <p:spPr>
          <a:xfrm rot="2290022">
            <a:off x="10461649" y="166448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E2492FAC-6563-8747-85ED-363BCBAFBFF4}"/>
              </a:ext>
            </a:extLst>
          </p:cNvPr>
          <p:cNvSpPr/>
          <p:nvPr/>
        </p:nvSpPr>
        <p:spPr>
          <a:xfrm rot="1771014">
            <a:off x="9247579" y="3729019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-Down Arrow 40">
            <a:extLst>
              <a:ext uri="{FF2B5EF4-FFF2-40B4-BE49-F238E27FC236}">
                <a16:creationId xmlns:a16="http://schemas.microsoft.com/office/drawing/2014/main" id="{68F993BB-43C6-AC48-A4C6-8E09EDA676CF}"/>
              </a:ext>
            </a:extLst>
          </p:cNvPr>
          <p:cNvSpPr/>
          <p:nvPr/>
        </p:nvSpPr>
        <p:spPr>
          <a:xfrm rot="9055551">
            <a:off x="10047744" y="373514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-Down Arrow 41">
            <a:extLst>
              <a:ext uri="{FF2B5EF4-FFF2-40B4-BE49-F238E27FC236}">
                <a16:creationId xmlns:a16="http://schemas.microsoft.com/office/drawing/2014/main" id="{2570A28C-D498-7945-9E24-A6486D957FD3}"/>
              </a:ext>
            </a:extLst>
          </p:cNvPr>
          <p:cNvSpPr/>
          <p:nvPr/>
        </p:nvSpPr>
        <p:spPr>
          <a:xfrm rot="5400000">
            <a:off x="10843018" y="2744268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-Down Arrow 42">
            <a:extLst>
              <a:ext uri="{FF2B5EF4-FFF2-40B4-BE49-F238E27FC236}">
                <a16:creationId xmlns:a16="http://schemas.microsoft.com/office/drawing/2014/main" id="{E55F112E-4DBF-BB4B-A327-6E2ABBE43E0B}"/>
              </a:ext>
            </a:extLst>
          </p:cNvPr>
          <p:cNvSpPr/>
          <p:nvPr/>
        </p:nvSpPr>
        <p:spPr>
          <a:xfrm rot="5400000">
            <a:off x="8574675" y="2797483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Content Placeholder 5" descr="Bank">
            <a:extLst>
              <a:ext uri="{FF2B5EF4-FFF2-40B4-BE49-F238E27FC236}">
                <a16:creationId xmlns:a16="http://schemas.microsoft.com/office/drawing/2014/main" id="{9EB1F27C-3802-D043-A270-A4B63BF65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0420" y="2225410"/>
            <a:ext cx="1565190" cy="1565190"/>
          </a:xfrm>
          <a:prstGeom prst="rect">
            <a:avLst/>
          </a:prstGeom>
        </p:spPr>
      </p:pic>
      <p:pic>
        <p:nvPicPr>
          <p:cNvPr id="45" name="Content Placeholder 5" descr="Bank">
            <a:extLst>
              <a:ext uri="{FF2B5EF4-FFF2-40B4-BE49-F238E27FC236}">
                <a16:creationId xmlns:a16="http://schemas.microsoft.com/office/drawing/2014/main" id="{FB43B9EF-76A5-0242-9A0A-873672B1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144" y="1376780"/>
            <a:ext cx="3903584" cy="3903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672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88073-DCBD-2143-B5A0-9D1EFDDC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b">
            <a:normAutofit/>
          </a:bodyPr>
          <a:lstStyle/>
          <a:p>
            <a:endParaRPr lang="en-US" sz="19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30B9-8B2E-B24D-9BA6-E59599101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5"/>
            <a:ext cx="3090672" cy="4224528"/>
          </a:xfrm>
        </p:spPr>
        <p:txBody>
          <a:bodyPr>
            <a:norm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EA77C-E43A-C349-84FE-6F4CFE302561}"/>
              </a:ext>
            </a:extLst>
          </p:cNvPr>
          <p:cNvSpPr txBox="1"/>
          <p:nvPr/>
        </p:nvSpPr>
        <p:spPr>
          <a:xfrm>
            <a:off x="443915" y="6488668"/>
            <a:ext cx="734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http://</a:t>
            </a:r>
            <a:r>
              <a:rPr lang="en-US" dirty="0" err="1"/>
              <a:t>www.falibo.com</a:t>
            </a:r>
            <a:r>
              <a:rPr lang="en-US" dirty="0"/>
              <a:t>/vocabulary/idiom-</a:t>
            </a:r>
            <a:r>
              <a:rPr lang="en-US" dirty="0" err="1"/>
              <a:t>dont</a:t>
            </a:r>
            <a:r>
              <a:rPr lang="en-US" dirty="0"/>
              <a:t>-put-all-your-eggs-in-one/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71675B-9301-1448-AE26-FDDB22393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7" y="807622"/>
            <a:ext cx="5978273" cy="4932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BEB43-5641-0A43-A592-46E54419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13" t="15006" r="25304" b="19548"/>
          <a:stretch/>
        </p:blipFill>
        <p:spPr>
          <a:xfrm>
            <a:off x="7994822" y="1189900"/>
            <a:ext cx="1050324" cy="922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5D7D8-83B5-614B-8412-FCA3F2274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34" y="2355499"/>
            <a:ext cx="1681566" cy="11183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9B7384-BA56-C048-B40A-FC3F1EE907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46" t="34146" r="4832" b="38401"/>
          <a:stretch/>
        </p:blipFill>
        <p:spPr>
          <a:xfrm>
            <a:off x="8097629" y="4399746"/>
            <a:ext cx="2584046" cy="8031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9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D089-C648-A744-9C46-7039192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29B7-7B5E-9B44-9E79-9003C2413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19B7B-6C82-0B48-99F4-9346AFDC6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206" y="-565322"/>
            <a:ext cx="12332412" cy="79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3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E44A-E88B-9A4E-A516-88AE3223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1FD4-E25E-A24F-AEA1-B4481CCA7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Distributed network</a:t>
            </a:r>
          </a:p>
          <a:p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67A93C-1B4D-AD46-B1DE-57DA281AB5F2}"/>
              </a:ext>
            </a:extLst>
          </p:cNvPr>
          <p:cNvSpPr txBox="1">
            <a:spLocks/>
          </p:cNvSpPr>
          <p:nvPr/>
        </p:nvSpPr>
        <p:spPr>
          <a:xfrm>
            <a:off x="1251678" y="4032504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Everyone is a VIP</a:t>
            </a:r>
          </a:p>
          <a:p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30DEDE-0DFE-9840-971B-8E2098AE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12" y="2101421"/>
            <a:ext cx="5605334" cy="2655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88403D-6D32-1841-8800-EFEA3F65D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42" y="1358900"/>
            <a:ext cx="4660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7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nk">
            <a:extLst>
              <a:ext uri="{FF2B5EF4-FFF2-40B4-BE49-F238E27FC236}">
                <a16:creationId xmlns:a16="http://schemas.microsoft.com/office/drawing/2014/main" id="{D8BF5085-36A1-EA41-A373-C86CAF61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6650" y="2240039"/>
            <a:ext cx="1565190" cy="1565190"/>
          </a:xfrm>
        </p:spPr>
      </p:pic>
      <p:pic>
        <p:nvPicPr>
          <p:cNvPr id="39" name="Content Placeholder 3" descr="Man">
            <a:extLst>
              <a:ext uri="{FF2B5EF4-FFF2-40B4-BE49-F238E27FC236}">
                <a16:creationId xmlns:a16="http://schemas.microsoft.com/office/drawing/2014/main" id="{3359E9CC-71D3-9743-8F4F-C21DC1DFE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1840" y="1082674"/>
            <a:ext cx="690398" cy="690398"/>
          </a:xfrm>
          <a:prstGeom prst="rect">
            <a:avLst/>
          </a:prstGeom>
        </p:spPr>
      </p:pic>
      <p:pic>
        <p:nvPicPr>
          <p:cNvPr id="22" name="Content Placeholder 3" descr="Man">
            <a:extLst>
              <a:ext uri="{FF2B5EF4-FFF2-40B4-BE49-F238E27FC236}">
                <a16:creationId xmlns:a16="http://schemas.microsoft.com/office/drawing/2014/main" id="{030BD7CA-E8D1-D246-B798-0F6907950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1829" y="2959740"/>
            <a:ext cx="690398" cy="690398"/>
          </a:xfrm>
          <a:prstGeom prst="rect">
            <a:avLst/>
          </a:prstGeom>
        </p:spPr>
      </p:pic>
      <p:pic>
        <p:nvPicPr>
          <p:cNvPr id="23" name="Content Placeholder 3" descr="Man">
            <a:extLst>
              <a:ext uri="{FF2B5EF4-FFF2-40B4-BE49-F238E27FC236}">
                <a16:creationId xmlns:a16="http://schemas.microsoft.com/office/drawing/2014/main" id="{3BECD581-E83D-4F4D-B347-E882BD95E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2928" y="2923428"/>
            <a:ext cx="690399" cy="690399"/>
          </a:xfrm>
          <a:prstGeom prst="rect">
            <a:avLst/>
          </a:prstGeom>
        </p:spPr>
      </p:pic>
      <p:pic>
        <p:nvPicPr>
          <p:cNvPr id="25" name="Content Placeholder 3" descr="Man">
            <a:extLst>
              <a:ext uri="{FF2B5EF4-FFF2-40B4-BE49-F238E27FC236}">
                <a16:creationId xmlns:a16="http://schemas.microsoft.com/office/drawing/2014/main" id="{DE06B8D9-43E3-C445-AAD0-E264619FC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7689" y="4632669"/>
            <a:ext cx="827807" cy="827807"/>
          </a:xfrm>
          <a:prstGeom prst="rect">
            <a:avLst/>
          </a:prstGeom>
        </p:spPr>
      </p:pic>
      <p:pic>
        <p:nvPicPr>
          <p:cNvPr id="27" name="Content Placeholder 3" descr="Man">
            <a:extLst>
              <a:ext uri="{FF2B5EF4-FFF2-40B4-BE49-F238E27FC236}">
                <a16:creationId xmlns:a16="http://schemas.microsoft.com/office/drawing/2014/main" id="{ECDBC98F-7175-6B4A-A847-FD0820FAA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2243" y="4632669"/>
            <a:ext cx="827807" cy="827807"/>
          </a:xfrm>
          <a:prstGeom prst="rect">
            <a:avLst/>
          </a:prstGeom>
        </p:spPr>
      </p:pic>
      <p:pic>
        <p:nvPicPr>
          <p:cNvPr id="28" name="Content Placeholder 3" descr="Man">
            <a:extLst>
              <a:ext uri="{FF2B5EF4-FFF2-40B4-BE49-F238E27FC236}">
                <a16:creationId xmlns:a16="http://schemas.microsoft.com/office/drawing/2014/main" id="{FE92B657-0236-9847-A966-86E37DE3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3708" y="997285"/>
            <a:ext cx="690399" cy="690399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6E99A2E0-1B6E-B44F-92EA-9EB258FBAAFC}"/>
              </a:ext>
            </a:extLst>
          </p:cNvPr>
          <p:cNvSpPr/>
          <p:nvPr/>
        </p:nvSpPr>
        <p:spPr>
          <a:xfrm rot="19018673">
            <a:off x="8832590" y="1689485"/>
            <a:ext cx="139529" cy="106378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-Down Arrow 33">
            <a:extLst>
              <a:ext uri="{FF2B5EF4-FFF2-40B4-BE49-F238E27FC236}">
                <a16:creationId xmlns:a16="http://schemas.microsoft.com/office/drawing/2014/main" id="{51987535-E184-D247-ABEA-A5C09A852CAA}"/>
              </a:ext>
            </a:extLst>
          </p:cNvPr>
          <p:cNvSpPr/>
          <p:nvPr/>
        </p:nvSpPr>
        <p:spPr>
          <a:xfrm rot="2290022">
            <a:off x="10461649" y="166448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E2492FAC-6563-8747-85ED-363BCBAFBFF4}"/>
              </a:ext>
            </a:extLst>
          </p:cNvPr>
          <p:cNvSpPr/>
          <p:nvPr/>
        </p:nvSpPr>
        <p:spPr>
          <a:xfrm rot="1771014">
            <a:off x="9247579" y="3729019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-Down Arrow 40">
            <a:extLst>
              <a:ext uri="{FF2B5EF4-FFF2-40B4-BE49-F238E27FC236}">
                <a16:creationId xmlns:a16="http://schemas.microsoft.com/office/drawing/2014/main" id="{68F993BB-43C6-AC48-A4C6-8E09EDA676CF}"/>
              </a:ext>
            </a:extLst>
          </p:cNvPr>
          <p:cNvSpPr/>
          <p:nvPr/>
        </p:nvSpPr>
        <p:spPr>
          <a:xfrm rot="9055551">
            <a:off x="10047744" y="3735145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-Down Arrow 41">
            <a:extLst>
              <a:ext uri="{FF2B5EF4-FFF2-40B4-BE49-F238E27FC236}">
                <a16:creationId xmlns:a16="http://schemas.microsoft.com/office/drawing/2014/main" id="{2570A28C-D498-7945-9E24-A6486D957FD3}"/>
              </a:ext>
            </a:extLst>
          </p:cNvPr>
          <p:cNvSpPr/>
          <p:nvPr/>
        </p:nvSpPr>
        <p:spPr>
          <a:xfrm rot="5400000">
            <a:off x="10843018" y="2744268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-Down Arrow 42">
            <a:extLst>
              <a:ext uri="{FF2B5EF4-FFF2-40B4-BE49-F238E27FC236}">
                <a16:creationId xmlns:a16="http://schemas.microsoft.com/office/drawing/2014/main" id="{E55F112E-4DBF-BB4B-A327-6E2ABBE43E0B}"/>
              </a:ext>
            </a:extLst>
          </p:cNvPr>
          <p:cNvSpPr/>
          <p:nvPr/>
        </p:nvSpPr>
        <p:spPr>
          <a:xfrm rot="5400000">
            <a:off x="8574675" y="2797483"/>
            <a:ext cx="119889" cy="94228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Content Placeholder 5" descr="Bank">
            <a:extLst>
              <a:ext uri="{FF2B5EF4-FFF2-40B4-BE49-F238E27FC236}">
                <a16:creationId xmlns:a16="http://schemas.microsoft.com/office/drawing/2014/main" id="{FB43B9EF-76A5-0242-9A0A-873672B1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5907" y="1853437"/>
            <a:ext cx="3903584" cy="3903584"/>
          </a:xfrm>
          <a:prstGeom prst="rect">
            <a:avLst/>
          </a:prstGeom>
        </p:spPr>
      </p:pic>
      <p:pic>
        <p:nvPicPr>
          <p:cNvPr id="3" name="Graphic 2" descr="Newspaper">
            <a:extLst>
              <a:ext uri="{FF2B5EF4-FFF2-40B4-BE49-F238E27FC236}">
                <a16:creationId xmlns:a16="http://schemas.microsoft.com/office/drawing/2014/main" id="{ADAD01CA-FA1D-4941-B801-6B2BACAFF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3620" y="3255956"/>
            <a:ext cx="2159355" cy="2159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58142-5CFC-9943-B66C-3BE933571FCA}"/>
              </a:ext>
            </a:extLst>
          </p:cNvPr>
          <p:cNvSpPr txBox="1"/>
          <p:nvPr/>
        </p:nvSpPr>
        <p:spPr>
          <a:xfrm>
            <a:off x="5116234" y="2990334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Ledger</a:t>
            </a:r>
          </a:p>
        </p:txBody>
      </p:sp>
      <p:pic>
        <p:nvPicPr>
          <p:cNvPr id="29" name="Graphic 28" descr="Newspaper">
            <a:extLst>
              <a:ext uri="{FF2B5EF4-FFF2-40B4-BE49-F238E27FC236}">
                <a16:creationId xmlns:a16="http://schemas.microsoft.com/office/drawing/2014/main" id="{EE9AF7E7-F879-BB47-B2E2-1E2791A28E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5368" y="1267342"/>
            <a:ext cx="690399" cy="690399"/>
          </a:xfrm>
          <a:prstGeom prst="rect">
            <a:avLst/>
          </a:prstGeom>
        </p:spPr>
      </p:pic>
      <p:pic>
        <p:nvPicPr>
          <p:cNvPr id="30" name="Graphic 29" descr="Newspaper">
            <a:extLst>
              <a:ext uri="{FF2B5EF4-FFF2-40B4-BE49-F238E27FC236}">
                <a16:creationId xmlns:a16="http://schemas.microsoft.com/office/drawing/2014/main" id="{BBA3075C-F2AA-C342-B65D-985789C6D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97255" y="1267342"/>
            <a:ext cx="690399" cy="690399"/>
          </a:xfrm>
          <a:prstGeom prst="rect">
            <a:avLst/>
          </a:prstGeom>
        </p:spPr>
      </p:pic>
      <p:pic>
        <p:nvPicPr>
          <p:cNvPr id="31" name="Graphic 30" descr="Newspaper">
            <a:extLst>
              <a:ext uri="{FF2B5EF4-FFF2-40B4-BE49-F238E27FC236}">
                <a16:creationId xmlns:a16="http://schemas.microsoft.com/office/drawing/2014/main" id="{A57E00C7-EA6D-D14B-A86E-F543A9E3E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5168" y="3261838"/>
            <a:ext cx="690399" cy="690399"/>
          </a:xfrm>
          <a:prstGeom prst="rect">
            <a:avLst/>
          </a:prstGeom>
        </p:spPr>
      </p:pic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id="{4FFA7603-22E4-0849-890F-951A8D72AC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3261" y="5099159"/>
            <a:ext cx="690399" cy="690399"/>
          </a:xfrm>
          <a:prstGeom prst="rect">
            <a:avLst/>
          </a:prstGeom>
        </p:spPr>
      </p:pic>
      <p:pic>
        <p:nvPicPr>
          <p:cNvPr id="33" name="Graphic 32" descr="Newspaper">
            <a:extLst>
              <a:ext uri="{FF2B5EF4-FFF2-40B4-BE49-F238E27FC236}">
                <a16:creationId xmlns:a16="http://schemas.microsoft.com/office/drawing/2014/main" id="{63C851CF-4BF1-A949-83BC-8EAEA17776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7657" y="4983578"/>
            <a:ext cx="690399" cy="690399"/>
          </a:xfrm>
          <a:prstGeom prst="rect">
            <a:avLst/>
          </a:prstGeom>
        </p:spPr>
      </p:pic>
      <p:pic>
        <p:nvPicPr>
          <p:cNvPr id="35" name="Graphic 34" descr="Newspaper">
            <a:extLst>
              <a:ext uri="{FF2B5EF4-FFF2-40B4-BE49-F238E27FC236}">
                <a16:creationId xmlns:a16="http://schemas.microsoft.com/office/drawing/2014/main" id="{E91C4545-B5A6-AB40-A168-AD041C5D6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4098" y="3173478"/>
            <a:ext cx="690399" cy="69039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B45B08-47EA-F240-8880-38E055CD89E9}"/>
              </a:ext>
            </a:extLst>
          </p:cNvPr>
          <p:cNvSpPr txBox="1"/>
          <p:nvPr/>
        </p:nvSpPr>
        <p:spPr>
          <a:xfrm>
            <a:off x="1244074" y="412510"/>
            <a:ext cx="3876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Traditional banking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7CA31-9567-4D45-A6BB-6F158F5611F4}"/>
              </a:ext>
            </a:extLst>
          </p:cNvPr>
          <p:cNvSpPr/>
          <p:nvPr/>
        </p:nvSpPr>
        <p:spPr>
          <a:xfrm>
            <a:off x="5116234" y="3991426"/>
            <a:ext cx="453257" cy="319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Content Placeholder 5" descr="Bank">
            <a:extLst>
              <a:ext uri="{FF2B5EF4-FFF2-40B4-BE49-F238E27FC236}">
                <a16:creationId xmlns:a16="http://schemas.microsoft.com/office/drawing/2014/main" id="{47D458D6-4402-BA45-8C4C-32EF308E3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5659" y="1853437"/>
            <a:ext cx="3903584" cy="3903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6184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4" grpId="0" animBg="1"/>
      <p:bldP spid="40" grpId="0" animBg="1"/>
      <p:bldP spid="41" grpId="0" animBg="1"/>
      <p:bldP spid="42" grpId="0" animBg="1"/>
      <p:bldP spid="43" grpId="0" animBg="1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8.9|5.7|18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16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1.2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4.9|5.4|13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777</Words>
  <Application>Microsoft Macintosh PowerPoint</Application>
  <PresentationFormat>Widescreen</PresentationFormat>
  <Paragraphs>215</Paragraphs>
  <Slides>41</Slides>
  <Notes>0</Notes>
  <HiddenSlides>4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Apple Braille</vt:lpstr>
      <vt:lpstr>Arial</vt:lpstr>
      <vt:lpstr>Cambria Math</vt:lpstr>
      <vt:lpstr>Gill Sans MT</vt:lpstr>
      <vt:lpstr>Impact</vt:lpstr>
      <vt:lpstr>Badge</vt:lpstr>
      <vt:lpstr>Blockchain</vt:lpstr>
      <vt:lpstr>PowerPoint Presentation</vt:lpstr>
      <vt:lpstr>PowerPoint Presentation</vt:lpstr>
      <vt:lpstr>How it works</vt:lpstr>
      <vt:lpstr>PowerPoint Presentation</vt:lpstr>
      <vt:lpstr>PowerPoint Presentation</vt:lpstr>
      <vt:lpstr>PowerPoint Presentation</vt:lpstr>
      <vt:lpstr>Blockchain</vt:lpstr>
      <vt:lpstr>PowerPoint Presentation</vt:lpstr>
      <vt:lpstr>PowerPoint Presentation</vt:lpstr>
      <vt:lpstr>PowerPoint Presentation</vt:lpstr>
      <vt:lpstr>block</vt:lpstr>
      <vt:lpstr>PowerPoint Presentation</vt:lpstr>
      <vt:lpstr>PowerPoint Presentation</vt:lpstr>
      <vt:lpstr>PowerPoint Presentation</vt:lpstr>
      <vt:lpstr>Proof of work</vt:lpstr>
      <vt:lpstr>How to define hard-working?</vt:lpstr>
      <vt:lpstr>cryptography</vt:lpstr>
      <vt:lpstr>Cryptographic hash function</vt:lpstr>
      <vt:lpstr>PowerPoint Presentation</vt:lpstr>
      <vt:lpstr>PowerPoint Presentation</vt:lpstr>
      <vt:lpstr>Cryptographic hash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define hard-working?</vt:lpstr>
      <vt:lpstr>Proof of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Blockchain</vt:lpstr>
      <vt:lpstr>Other Applications</vt:lpstr>
      <vt:lpstr>Links</vt:lpstr>
      <vt:lpstr>Thank you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creator>Junfan Huang</dc:creator>
  <cp:lastModifiedBy>Junfan Huang</cp:lastModifiedBy>
  <cp:revision>48</cp:revision>
  <dcterms:created xsi:type="dcterms:W3CDTF">2019-04-26T21:27:29Z</dcterms:created>
  <dcterms:modified xsi:type="dcterms:W3CDTF">2019-04-28T21:10:55Z</dcterms:modified>
</cp:coreProperties>
</file>